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26" r:id="rId1"/>
  </p:sldMasterIdLst>
  <p:notesMasterIdLst>
    <p:notesMasterId r:id="rId8"/>
  </p:notesMasterIdLst>
  <p:sldIdLst>
    <p:sldId id="256" r:id="rId2"/>
    <p:sldId id="258" r:id="rId3"/>
    <p:sldId id="260" r:id="rId4"/>
    <p:sldId id="261" r:id="rId5"/>
    <p:sldId id="262" r:id="rId6"/>
    <p:sldId id="263" r:id="rId7"/>
  </p:sldIdLst>
  <p:sldSz cx="12192000" cy="6858000"/>
  <p:notesSz cx="6858000" cy="9144000"/>
  <p:embeddedFontLst>
    <p:embeddedFont>
      <p:font typeface="Calibri" panose="020F0502020204030204" pitchFamily="34" charset="0"/>
      <p:regular r:id="rId9"/>
      <p:bold r:id="rId10"/>
      <p:italic r:id="rId11"/>
      <p:boldItalic r:id="rId12"/>
    </p:embeddedFont>
    <p:embeddedFont>
      <p:font typeface="Teko-Regular" panose="020B0604020202020204" charset="0"/>
      <p:regular r:id="rId13"/>
    </p:embeddedFont>
  </p:embeddedFontLst>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3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53"/>
    <p:restoredTop sz="94275" autoAdjust="0"/>
  </p:normalViewPr>
  <p:slideViewPr>
    <p:cSldViewPr snapToGrid="0" snapToObjects="1">
      <p:cViewPr>
        <p:scale>
          <a:sx n="72" d="100"/>
          <a:sy n="72" d="100"/>
        </p:scale>
        <p:origin x="812"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2.fntdata"/><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Lindholm" userId="08f05959-23be-4885-80a8-b37ec18577c8" providerId="ADAL" clId="{8385A390-E4DB-488D-8914-5203E7932E7E}"/>
    <pc:docChg chg="undo custSel delSld modSld">
      <pc:chgData name="Julie Lindholm" userId="08f05959-23be-4885-80a8-b37ec18577c8" providerId="ADAL" clId="{8385A390-E4DB-488D-8914-5203E7932E7E}" dt="2022-01-05T07:08:58.029" v="277" actId="20577"/>
      <pc:docMkLst>
        <pc:docMk/>
      </pc:docMkLst>
      <pc:sldChg chg="addSp delSp modSp mod">
        <pc:chgData name="Julie Lindholm" userId="08f05959-23be-4885-80a8-b37ec18577c8" providerId="ADAL" clId="{8385A390-E4DB-488D-8914-5203E7932E7E}" dt="2022-01-05T07:08:58.029" v="277" actId="20577"/>
        <pc:sldMkLst>
          <pc:docMk/>
          <pc:sldMk cId="2684090185" sldId="256"/>
        </pc:sldMkLst>
        <pc:spChg chg="mod">
          <ac:chgData name="Julie Lindholm" userId="08f05959-23be-4885-80a8-b37ec18577c8" providerId="ADAL" clId="{8385A390-E4DB-488D-8914-5203E7932E7E}" dt="2022-01-04T14:33:01.262" v="62" actId="16037"/>
          <ac:spMkLst>
            <pc:docMk/>
            <pc:sldMk cId="2684090185" sldId="256"/>
            <ac:spMk id="2" creationId="{9263A9A8-69B0-E447-B2DF-27715DB1EC3B}"/>
          </ac:spMkLst>
        </pc:spChg>
        <pc:spChg chg="mod">
          <ac:chgData name="Julie Lindholm" userId="08f05959-23be-4885-80a8-b37ec18577c8" providerId="ADAL" clId="{8385A390-E4DB-488D-8914-5203E7932E7E}" dt="2022-01-05T07:08:58.029" v="277" actId="20577"/>
          <ac:spMkLst>
            <pc:docMk/>
            <pc:sldMk cId="2684090185" sldId="256"/>
            <ac:spMk id="3" creationId="{085BE166-CA98-6B46-9CDC-5D0D15BFB2BD}"/>
          </ac:spMkLst>
        </pc:spChg>
        <pc:spChg chg="add mod">
          <ac:chgData name="Julie Lindholm" userId="08f05959-23be-4885-80a8-b37ec18577c8" providerId="ADAL" clId="{8385A390-E4DB-488D-8914-5203E7932E7E}" dt="2022-01-04T14:32:12.622" v="56" actId="478"/>
          <ac:spMkLst>
            <pc:docMk/>
            <pc:sldMk cId="2684090185" sldId="256"/>
            <ac:spMk id="6" creationId="{7D59ECA0-1EA4-4E41-85BB-D332B317367E}"/>
          </ac:spMkLst>
        </pc:spChg>
        <pc:spChg chg="add mod">
          <ac:chgData name="Julie Lindholm" userId="08f05959-23be-4885-80a8-b37ec18577c8" providerId="ADAL" clId="{8385A390-E4DB-488D-8914-5203E7932E7E}" dt="2022-01-04T14:32:14.098" v="57" actId="478"/>
          <ac:spMkLst>
            <pc:docMk/>
            <pc:sldMk cId="2684090185" sldId="256"/>
            <ac:spMk id="8" creationId="{52BA9ED2-45FF-457C-AA11-BECA4BE65DBB}"/>
          </ac:spMkLst>
        </pc:spChg>
        <pc:spChg chg="add mod">
          <ac:chgData name="Julie Lindholm" userId="08f05959-23be-4885-80a8-b37ec18577c8" providerId="ADAL" clId="{8385A390-E4DB-488D-8914-5203E7932E7E}" dt="2022-01-04T14:32:14.913" v="58" actId="478"/>
          <ac:spMkLst>
            <pc:docMk/>
            <pc:sldMk cId="2684090185" sldId="256"/>
            <ac:spMk id="10" creationId="{210E8F79-9489-465F-A7F8-CC2E1D576C6F}"/>
          </ac:spMkLst>
        </pc:spChg>
        <pc:picChg chg="mod">
          <ac:chgData name="Julie Lindholm" userId="08f05959-23be-4885-80a8-b37ec18577c8" providerId="ADAL" clId="{8385A390-E4DB-488D-8914-5203E7932E7E}" dt="2022-01-04T14:33:36.353" v="63" actId="14826"/>
          <ac:picMkLst>
            <pc:docMk/>
            <pc:sldMk cId="2684090185" sldId="256"/>
            <ac:picMk id="12" creationId="{FF06F0DF-328A-4D9E-AEE7-1651584D2E85}"/>
          </ac:picMkLst>
        </pc:picChg>
        <pc:picChg chg="del">
          <ac:chgData name="Julie Lindholm" userId="08f05959-23be-4885-80a8-b37ec18577c8" providerId="ADAL" clId="{8385A390-E4DB-488D-8914-5203E7932E7E}" dt="2022-01-04T14:32:14.913" v="58" actId="478"/>
          <ac:picMkLst>
            <pc:docMk/>
            <pc:sldMk cId="2684090185" sldId="256"/>
            <ac:picMk id="14" creationId="{D336A475-2FE2-458B-B099-7AD2C7FAE133}"/>
          </ac:picMkLst>
        </pc:picChg>
        <pc:picChg chg="del">
          <ac:chgData name="Julie Lindholm" userId="08f05959-23be-4885-80a8-b37ec18577c8" providerId="ADAL" clId="{8385A390-E4DB-488D-8914-5203E7932E7E}" dt="2022-01-04T14:32:14.098" v="57" actId="478"/>
          <ac:picMkLst>
            <pc:docMk/>
            <pc:sldMk cId="2684090185" sldId="256"/>
            <ac:picMk id="16" creationId="{E043040F-A320-4D8D-B407-21B7D78FA90A}"/>
          </ac:picMkLst>
        </pc:picChg>
        <pc:picChg chg="del">
          <ac:chgData name="Julie Lindholm" userId="08f05959-23be-4885-80a8-b37ec18577c8" providerId="ADAL" clId="{8385A390-E4DB-488D-8914-5203E7932E7E}" dt="2022-01-04T14:32:12.622" v="56" actId="478"/>
          <ac:picMkLst>
            <pc:docMk/>
            <pc:sldMk cId="2684090185" sldId="256"/>
            <ac:picMk id="18" creationId="{FE9E12F6-F421-407F-83F5-5301E9C9A28B}"/>
          </ac:picMkLst>
        </pc:picChg>
        <pc:picChg chg="mod">
          <ac:chgData name="Julie Lindholm" userId="08f05959-23be-4885-80a8-b37ec18577c8" providerId="ADAL" clId="{8385A390-E4DB-488D-8914-5203E7932E7E}" dt="2022-01-04T14:32:25.562" v="59" actId="1076"/>
          <ac:picMkLst>
            <pc:docMk/>
            <pc:sldMk cId="2684090185" sldId="256"/>
            <ac:picMk id="20" creationId="{AEB9A0BA-882F-4B60-88E6-146ED60AB0FF}"/>
          </ac:picMkLst>
        </pc:picChg>
        <pc:picChg chg="mod">
          <ac:chgData name="Julie Lindholm" userId="08f05959-23be-4885-80a8-b37ec18577c8" providerId="ADAL" clId="{8385A390-E4DB-488D-8914-5203E7932E7E}" dt="2022-01-04T14:32:27.865" v="60" actId="1076"/>
          <ac:picMkLst>
            <pc:docMk/>
            <pc:sldMk cId="2684090185" sldId="256"/>
            <ac:picMk id="22" creationId="{88CB26E4-6DC3-4828-989E-13747B73B77B}"/>
          </ac:picMkLst>
        </pc:picChg>
        <pc:picChg chg="mod">
          <ac:chgData name="Julie Lindholm" userId="08f05959-23be-4885-80a8-b37ec18577c8" providerId="ADAL" clId="{8385A390-E4DB-488D-8914-5203E7932E7E}" dt="2022-01-04T14:32:30.592" v="61" actId="1076"/>
          <ac:picMkLst>
            <pc:docMk/>
            <pc:sldMk cId="2684090185" sldId="256"/>
            <ac:picMk id="24" creationId="{0FDDE8CE-E5EA-44C2-B6C1-7371455F4B25}"/>
          </ac:picMkLst>
        </pc:picChg>
      </pc:sldChg>
      <pc:sldChg chg="addSp delSp modSp mod delAnim modNotesTx">
        <pc:chgData name="Julie Lindholm" userId="08f05959-23be-4885-80a8-b37ec18577c8" providerId="ADAL" clId="{8385A390-E4DB-488D-8914-5203E7932E7E}" dt="2022-01-04T14:35:28.527" v="83"/>
        <pc:sldMkLst>
          <pc:docMk/>
          <pc:sldMk cId="1712530183" sldId="258"/>
        </pc:sldMkLst>
        <pc:spChg chg="mod">
          <ac:chgData name="Julie Lindholm" userId="08f05959-23be-4885-80a8-b37ec18577c8" providerId="ADAL" clId="{8385A390-E4DB-488D-8914-5203E7932E7E}" dt="2022-01-04T14:33:56.081" v="80" actId="20577"/>
          <ac:spMkLst>
            <pc:docMk/>
            <pc:sldMk cId="1712530183" sldId="258"/>
            <ac:spMk id="2" creationId="{CA5436F9-11A2-D442-B8B8-A9D3D39D17A9}"/>
          </ac:spMkLst>
        </pc:spChg>
        <pc:spChg chg="add mod">
          <ac:chgData name="Julie Lindholm" userId="08f05959-23be-4885-80a8-b37ec18577c8" providerId="ADAL" clId="{8385A390-E4DB-488D-8914-5203E7932E7E}" dt="2022-01-04T14:35:08.838" v="81" actId="478"/>
          <ac:spMkLst>
            <pc:docMk/>
            <pc:sldMk cId="1712530183" sldId="258"/>
            <ac:spMk id="4" creationId="{02E524DE-CF93-45BC-9FEE-A697FC72FAD8}"/>
          </ac:spMkLst>
        </pc:spChg>
        <pc:picChg chg="del">
          <ac:chgData name="Julie Lindholm" userId="08f05959-23be-4885-80a8-b37ec18577c8" providerId="ADAL" clId="{8385A390-E4DB-488D-8914-5203E7932E7E}" dt="2022-01-04T14:35:08.838" v="81" actId="478"/>
          <ac:picMkLst>
            <pc:docMk/>
            <pc:sldMk cId="1712530183" sldId="258"/>
            <ac:picMk id="5" creationId="{40013648-43DE-4539-9528-11DEEA079ACA}"/>
          </ac:picMkLst>
        </pc:picChg>
        <pc:picChg chg="add mod">
          <ac:chgData name="Julie Lindholm" userId="08f05959-23be-4885-80a8-b37ec18577c8" providerId="ADAL" clId="{8385A390-E4DB-488D-8914-5203E7932E7E}" dt="2022-01-04T14:35:10.743" v="82"/>
          <ac:picMkLst>
            <pc:docMk/>
            <pc:sldMk cId="1712530183" sldId="258"/>
            <ac:picMk id="9" creationId="{066BE610-3459-4F5F-91D4-DAE46A8E1117}"/>
          </ac:picMkLst>
        </pc:picChg>
      </pc:sldChg>
      <pc:sldChg chg="addSp delSp modSp mod">
        <pc:chgData name="Julie Lindholm" userId="08f05959-23be-4885-80a8-b37ec18577c8" providerId="ADAL" clId="{8385A390-E4DB-488D-8914-5203E7932E7E}" dt="2022-01-04T14:37:33.024" v="142" actId="1076"/>
        <pc:sldMkLst>
          <pc:docMk/>
          <pc:sldMk cId="4143705600" sldId="260"/>
        </pc:sldMkLst>
        <pc:spChg chg="mod">
          <ac:chgData name="Julie Lindholm" userId="08f05959-23be-4885-80a8-b37ec18577c8" providerId="ADAL" clId="{8385A390-E4DB-488D-8914-5203E7932E7E}" dt="2022-01-04T14:37:25.801" v="140" actId="14100"/>
          <ac:spMkLst>
            <pc:docMk/>
            <pc:sldMk cId="4143705600" sldId="260"/>
            <ac:spMk id="2" creationId="{3FB32036-7AED-4A00-B452-BEDA98C67F8D}"/>
          </ac:spMkLst>
        </pc:spChg>
        <pc:spChg chg="mod">
          <ac:chgData name="Julie Lindholm" userId="08f05959-23be-4885-80a8-b37ec18577c8" providerId="ADAL" clId="{8385A390-E4DB-488D-8914-5203E7932E7E}" dt="2022-01-04T14:35:42.737" v="101" actId="20577"/>
          <ac:spMkLst>
            <pc:docMk/>
            <pc:sldMk cId="4143705600" sldId="260"/>
            <ac:spMk id="6" creationId="{C97ADF6E-86FB-40F4-8A3A-7A92CF862501}"/>
          </ac:spMkLst>
        </pc:spChg>
        <pc:spChg chg="del mod">
          <ac:chgData name="Julie Lindholm" userId="08f05959-23be-4885-80a8-b37ec18577c8" providerId="ADAL" clId="{8385A390-E4DB-488D-8914-5203E7932E7E}" dt="2022-01-04T14:37:03.104" v="133"/>
          <ac:spMkLst>
            <pc:docMk/>
            <pc:sldMk cId="4143705600" sldId="260"/>
            <ac:spMk id="8" creationId="{1A1DABA6-E566-426A-9B8A-FC072DCB8DE2}"/>
          </ac:spMkLst>
        </pc:spChg>
        <pc:picChg chg="add mod">
          <ac:chgData name="Julie Lindholm" userId="08f05959-23be-4885-80a8-b37ec18577c8" providerId="ADAL" clId="{8385A390-E4DB-488D-8914-5203E7932E7E}" dt="2022-01-04T14:37:29.728" v="141" actId="1076"/>
          <ac:picMkLst>
            <pc:docMk/>
            <pc:sldMk cId="4143705600" sldId="260"/>
            <ac:picMk id="9" creationId="{D3E0BC24-D9D6-4009-8C4D-423DFE301156}"/>
          </ac:picMkLst>
        </pc:picChg>
        <pc:picChg chg="add mod">
          <ac:chgData name="Julie Lindholm" userId="08f05959-23be-4885-80a8-b37ec18577c8" providerId="ADAL" clId="{8385A390-E4DB-488D-8914-5203E7932E7E}" dt="2022-01-04T14:37:33.024" v="142" actId="1076"/>
          <ac:picMkLst>
            <pc:docMk/>
            <pc:sldMk cId="4143705600" sldId="260"/>
            <ac:picMk id="10" creationId="{FFADF154-AE49-482E-83CE-D0128EFFCA32}"/>
          </ac:picMkLst>
        </pc:picChg>
        <pc:picChg chg="del">
          <ac:chgData name="Julie Lindholm" userId="08f05959-23be-4885-80a8-b37ec18577c8" providerId="ADAL" clId="{8385A390-E4DB-488D-8914-5203E7932E7E}" dt="2022-01-04T14:36:55.474" v="130" actId="478"/>
          <ac:picMkLst>
            <pc:docMk/>
            <pc:sldMk cId="4143705600" sldId="260"/>
            <ac:picMk id="11" creationId="{EC25B74C-4132-4D25-8BFC-ADAA18AFE957}"/>
          </ac:picMkLst>
        </pc:picChg>
      </pc:sldChg>
      <pc:sldChg chg="addSp delSp modSp mod">
        <pc:chgData name="Julie Lindholm" userId="08f05959-23be-4885-80a8-b37ec18577c8" providerId="ADAL" clId="{8385A390-E4DB-488D-8914-5203E7932E7E}" dt="2022-01-04T14:38:12.145" v="161" actId="20577"/>
        <pc:sldMkLst>
          <pc:docMk/>
          <pc:sldMk cId="2845631310" sldId="261"/>
        </pc:sldMkLst>
        <pc:spChg chg="mod">
          <ac:chgData name="Julie Lindholm" userId="08f05959-23be-4885-80a8-b37ec18577c8" providerId="ADAL" clId="{8385A390-E4DB-488D-8914-5203E7932E7E}" dt="2022-01-04T14:37:58.153" v="144" actId="20577"/>
          <ac:spMkLst>
            <pc:docMk/>
            <pc:sldMk cId="2845631310" sldId="261"/>
            <ac:spMk id="2" creationId="{3FB32036-7AED-4A00-B452-BEDA98C67F8D}"/>
          </ac:spMkLst>
        </pc:spChg>
        <pc:spChg chg="mod">
          <ac:chgData name="Julie Lindholm" userId="08f05959-23be-4885-80a8-b37ec18577c8" providerId="ADAL" clId="{8385A390-E4DB-488D-8914-5203E7932E7E}" dt="2022-01-04T14:38:12.145" v="161" actId="20577"/>
          <ac:spMkLst>
            <pc:docMk/>
            <pc:sldMk cId="2845631310" sldId="261"/>
            <ac:spMk id="6" creationId="{C97ADF6E-86FB-40F4-8A3A-7A92CF862501}"/>
          </ac:spMkLst>
        </pc:spChg>
        <pc:picChg chg="add mod">
          <ac:chgData name="Julie Lindholm" userId="08f05959-23be-4885-80a8-b37ec18577c8" providerId="ADAL" clId="{8385A390-E4DB-488D-8914-5203E7932E7E}" dt="2022-01-04T14:37:59.542" v="145"/>
          <ac:picMkLst>
            <pc:docMk/>
            <pc:sldMk cId="2845631310" sldId="261"/>
            <ac:picMk id="8" creationId="{76FF2A46-88EE-4AC1-9583-AC76E1E8EF68}"/>
          </ac:picMkLst>
        </pc:picChg>
        <pc:picChg chg="del">
          <ac:chgData name="Julie Lindholm" userId="08f05959-23be-4885-80a8-b37ec18577c8" providerId="ADAL" clId="{8385A390-E4DB-488D-8914-5203E7932E7E}" dt="2022-01-04T14:37:55.409" v="143" actId="478"/>
          <ac:picMkLst>
            <pc:docMk/>
            <pc:sldMk cId="2845631310" sldId="261"/>
            <ac:picMk id="10" creationId="{D821B6CA-8342-4818-92C2-56EA474341AE}"/>
          </ac:picMkLst>
        </pc:picChg>
      </pc:sldChg>
      <pc:sldChg chg="delSp modSp mod">
        <pc:chgData name="Julie Lindholm" userId="08f05959-23be-4885-80a8-b37ec18577c8" providerId="ADAL" clId="{8385A390-E4DB-488D-8914-5203E7932E7E}" dt="2022-01-04T14:39:45.136" v="218" actId="478"/>
        <pc:sldMkLst>
          <pc:docMk/>
          <pc:sldMk cId="510825600" sldId="262"/>
        </pc:sldMkLst>
        <pc:spChg chg="mod">
          <ac:chgData name="Julie Lindholm" userId="08f05959-23be-4885-80a8-b37ec18577c8" providerId="ADAL" clId="{8385A390-E4DB-488D-8914-5203E7932E7E}" dt="2022-01-04T14:39:22.227" v="174" actId="255"/>
          <ac:spMkLst>
            <pc:docMk/>
            <pc:sldMk cId="510825600" sldId="262"/>
            <ac:spMk id="2" creationId="{E1FA9AE3-FD07-42AC-A264-0A18AE9A65B6}"/>
          </ac:spMkLst>
        </pc:spChg>
        <pc:spChg chg="mod">
          <ac:chgData name="Julie Lindholm" userId="08f05959-23be-4885-80a8-b37ec18577c8" providerId="ADAL" clId="{8385A390-E4DB-488D-8914-5203E7932E7E}" dt="2022-01-04T14:39:42.035" v="217" actId="20577"/>
          <ac:spMkLst>
            <pc:docMk/>
            <pc:sldMk cId="510825600" sldId="262"/>
            <ac:spMk id="6" creationId="{94633DB6-7914-4F8C-9116-0CCBD34187EE}"/>
          </ac:spMkLst>
        </pc:spChg>
        <pc:picChg chg="del">
          <ac:chgData name="Julie Lindholm" userId="08f05959-23be-4885-80a8-b37ec18577c8" providerId="ADAL" clId="{8385A390-E4DB-488D-8914-5203E7932E7E}" dt="2022-01-04T14:39:45.136" v="218" actId="478"/>
          <ac:picMkLst>
            <pc:docMk/>
            <pc:sldMk cId="510825600" sldId="262"/>
            <ac:picMk id="7" creationId="{F778FFBF-B8D2-4677-8906-3EFFED47963A}"/>
          </ac:picMkLst>
        </pc:picChg>
      </pc:sldChg>
      <pc:sldChg chg="addSp delSp modSp mod">
        <pc:chgData name="Julie Lindholm" userId="08f05959-23be-4885-80a8-b37ec18577c8" providerId="ADAL" clId="{8385A390-E4DB-488D-8914-5203E7932E7E}" dt="2022-01-04T14:42:55.065" v="273" actId="255"/>
        <pc:sldMkLst>
          <pc:docMk/>
          <pc:sldMk cId="88932349" sldId="263"/>
        </pc:sldMkLst>
        <pc:spChg chg="mod">
          <ac:chgData name="Julie Lindholm" userId="08f05959-23be-4885-80a8-b37ec18577c8" providerId="ADAL" clId="{8385A390-E4DB-488D-8914-5203E7932E7E}" dt="2022-01-04T14:42:55.065" v="273" actId="255"/>
          <ac:spMkLst>
            <pc:docMk/>
            <pc:sldMk cId="88932349" sldId="263"/>
            <ac:spMk id="2" creationId="{A2E63309-031F-4BBA-BCF8-11817269748A}"/>
          </ac:spMkLst>
        </pc:spChg>
        <pc:spChg chg="mod">
          <ac:chgData name="Julie Lindholm" userId="08f05959-23be-4885-80a8-b37ec18577c8" providerId="ADAL" clId="{8385A390-E4DB-488D-8914-5203E7932E7E}" dt="2022-01-04T14:40:09.139" v="238" actId="20577"/>
          <ac:spMkLst>
            <pc:docMk/>
            <pc:sldMk cId="88932349" sldId="263"/>
            <ac:spMk id="6" creationId="{57D0FB1F-5304-4924-A5F8-14A8C7EEE7E0}"/>
          </ac:spMkLst>
        </pc:spChg>
        <pc:spChg chg="add mod">
          <ac:chgData name="Julie Lindholm" userId="08f05959-23be-4885-80a8-b37ec18577c8" providerId="ADAL" clId="{8385A390-E4DB-488D-8914-5203E7932E7E}" dt="2022-01-04T14:40:28.821" v="243" actId="478"/>
          <ac:spMkLst>
            <pc:docMk/>
            <pc:sldMk cId="88932349" sldId="263"/>
            <ac:spMk id="8" creationId="{DAC78BDE-A37D-49DE-8105-E6C2F7E79B5A}"/>
          </ac:spMkLst>
        </pc:spChg>
        <pc:picChg chg="del">
          <ac:chgData name="Julie Lindholm" userId="08f05959-23be-4885-80a8-b37ec18577c8" providerId="ADAL" clId="{8385A390-E4DB-488D-8914-5203E7932E7E}" dt="2022-01-04T14:40:28.821" v="243" actId="478"/>
          <ac:picMkLst>
            <pc:docMk/>
            <pc:sldMk cId="88932349" sldId="263"/>
            <ac:picMk id="9" creationId="{9A1DC2FB-03F3-4541-AD18-7384E7B72500}"/>
          </ac:picMkLst>
        </pc:picChg>
      </pc:sldChg>
      <pc:sldChg chg="del">
        <pc:chgData name="Julie Lindholm" userId="08f05959-23be-4885-80a8-b37ec18577c8" providerId="ADAL" clId="{8385A390-E4DB-488D-8914-5203E7932E7E}" dt="2022-01-04T14:43:03.425" v="274" actId="47"/>
        <pc:sldMkLst>
          <pc:docMk/>
          <pc:sldMk cId="1335611805" sldId="264"/>
        </pc:sldMkLst>
      </pc:sldChg>
      <pc:sldChg chg="del">
        <pc:chgData name="Julie Lindholm" userId="08f05959-23be-4885-80a8-b37ec18577c8" providerId="ADAL" clId="{8385A390-E4DB-488D-8914-5203E7932E7E}" dt="2022-01-04T14:43:05.241" v="275" actId="47"/>
        <pc:sldMkLst>
          <pc:docMk/>
          <pc:sldMk cId="3781184510" sldId="265"/>
        </pc:sldMkLst>
      </pc:sldChg>
    </pc:docChg>
  </pc:docChgLst>
  <pc:docChgLst>
    <pc:chgData name="Kåre Piil Vestergård" userId="13ab6d3b-d6d7-41e2-bdb8-4d8d49c4b0e9" providerId="ADAL" clId="{86BF2391-6412-4434-A2A4-C83C0ED0B98F}"/>
    <pc:docChg chg="custSel modSld">
      <pc:chgData name="Kåre Piil Vestergård" userId="13ab6d3b-d6d7-41e2-bdb8-4d8d49c4b0e9" providerId="ADAL" clId="{86BF2391-6412-4434-A2A4-C83C0ED0B98F}" dt="2022-02-22T14:43:28.410" v="0" actId="478"/>
      <pc:docMkLst>
        <pc:docMk/>
      </pc:docMkLst>
      <pc:sldChg chg="delSp mod">
        <pc:chgData name="Kåre Piil Vestergård" userId="13ab6d3b-d6d7-41e2-bdb8-4d8d49c4b0e9" providerId="ADAL" clId="{86BF2391-6412-4434-A2A4-C83C0ED0B98F}" dt="2022-02-22T14:43:28.410" v="0" actId="478"/>
        <pc:sldMkLst>
          <pc:docMk/>
          <pc:sldMk cId="88932349" sldId="263"/>
        </pc:sldMkLst>
        <pc:spChg chg="del">
          <ac:chgData name="Kåre Piil Vestergård" userId="13ab6d3b-d6d7-41e2-bdb8-4d8d49c4b0e9" providerId="ADAL" clId="{86BF2391-6412-4434-A2A4-C83C0ED0B98F}" dt="2022-02-22T14:43:28.410" v="0" actId="478"/>
          <ac:spMkLst>
            <pc:docMk/>
            <pc:sldMk cId="88932349" sldId="263"/>
            <ac:spMk id="8" creationId="{DAC78BDE-A37D-49DE-8105-E6C2F7E79B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D82D7-6358-8548-BA45-9AAC0FE1DC5B}" type="datetimeFigureOut">
              <a:rPr lang="en-DK" smtClean="0"/>
              <a:t>02/22/2022</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B5708-B5F4-5149-91B2-DFC06EF96B09}" type="slidenum">
              <a:rPr lang="en-DK" smtClean="0"/>
              <a:t>‹nr.›</a:t>
            </a:fld>
            <a:endParaRPr lang="en-DK"/>
          </a:p>
        </p:txBody>
      </p:sp>
    </p:spTree>
    <p:extLst>
      <p:ext uri="{BB962C8B-B14F-4D97-AF65-F5344CB8AC3E}">
        <p14:creationId xmlns:p14="http://schemas.microsoft.com/office/powerpoint/2010/main" val="635900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Figur kilder: </a:t>
            </a:r>
          </a:p>
          <a:p>
            <a:r>
              <a:rPr lang="da-DK" dirty="0"/>
              <a:t>https://climate.nasa.gov/news/2876/new-studies-increase-confidence-in-nasas-measure-of-earths-temperature/</a:t>
            </a:r>
          </a:p>
        </p:txBody>
      </p:sp>
      <p:sp>
        <p:nvSpPr>
          <p:cNvPr id="4" name="Pladsholder til slidenummer 3"/>
          <p:cNvSpPr>
            <a:spLocks noGrp="1"/>
          </p:cNvSpPr>
          <p:nvPr>
            <p:ph type="sldNum" sz="quarter" idx="5"/>
          </p:nvPr>
        </p:nvSpPr>
        <p:spPr/>
        <p:txBody>
          <a:bodyPr/>
          <a:lstStyle/>
          <a:p>
            <a:fld id="{DD7B5708-B5F4-5149-91B2-DFC06EF96B09}" type="slidenum">
              <a:rPr lang="en-DK" smtClean="0"/>
              <a:t>2</a:t>
            </a:fld>
            <a:endParaRPr lang="en-DK"/>
          </a:p>
        </p:txBody>
      </p:sp>
    </p:spTree>
    <p:extLst>
      <p:ext uri="{BB962C8B-B14F-4D97-AF65-F5344CB8AC3E}">
        <p14:creationId xmlns:p14="http://schemas.microsoft.com/office/powerpoint/2010/main" val="107346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Tekst til lærer: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er forskellige</a:t>
            </a:r>
            <a:r>
              <a:rPr lang="da-DK" baseline="0" dirty="0"/>
              <a:t> typer biodiversitet. Overordnet inddeles biodiversitet i 3 forskellige grupper: </a:t>
            </a:r>
            <a:r>
              <a:rPr lang="da-DK" b="1" baseline="0" dirty="0"/>
              <a:t>Genetisk diversitet, artsdiversitet </a:t>
            </a:r>
            <a:r>
              <a:rPr lang="da-DK" baseline="0" dirty="0"/>
              <a:t>og </a:t>
            </a:r>
            <a:r>
              <a:rPr lang="da-DK" b="1" baseline="0" dirty="0"/>
              <a:t>økosystem diversitet</a:t>
            </a:r>
            <a:r>
              <a:rPr lang="da-DK"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G</a:t>
            </a:r>
            <a:r>
              <a:rPr lang="da-DK" b="1" dirty="0"/>
              <a:t>enetisk diversitet</a:t>
            </a:r>
            <a:r>
              <a:rPr lang="da-DK" b="1" baseline="0" dirty="0"/>
              <a:t> </a:t>
            </a:r>
            <a:r>
              <a:rPr lang="da-DK" b="0" baseline="0" dirty="0"/>
              <a:t>beskriver</a:t>
            </a:r>
            <a:r>
              <a:rPr lang="da-DK" dirty="0"/>
              <a:t> den genetiske diversitet inden for en enkelt art. Her kigger man</a:t>
            </a:r>
            <a:r>
              <a:rPr lang="da-DK" baseline="0" dirty="0"/>
              <a:t> på</a:t>
            </a:r>
            <a:r>
              <a:rPr lang="da-DK" dirty="0"/>
              <a:t> kromosomer, gener og DNA-livets byggesten. Stor genetisk</a:t>
            </a:r>
            <a:r>
              <a:rPr lang="da-DK" baseline="0" dirty="0"/>
              <a:t> diversitet er vigtigt for, at en art kan tilpasse sig og ændre sig over tid.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Artsdiversitet </a:t>
            </a:r>
            <a:r>
              <a:rPr lang="da-DK" b="0" dirty="0"/>
              <a:t>beskriver,</a:t>
            </a:r>
            <a:r>
              <a:rPr lang="da-DK" b="0" baseline="0" dirty="0"/>
              <a:t> </a:t>
            </a:r>
            <a:r>
              <a:rPr lang="da-DK" dirty="0"/>
              <a:t>hvor mange forskellige</a:t>
            </a:r>
            <a:r>
              <a:rPr lang="da-DK" baseline="0" dirty="0"/>
              <a:t> arter der er i et område og hvordan de er fordelt. Er det et område med få eller mange arter og hvad har det af betydning for økosystemet? Man kan f.eks. undersøge artsammensætningen er der nogle arter som dominerer mere end andre og hvilke arter er ansvarlig for bestemte processer i økosystemet.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Økosystem</a:t>
            </a:r>
            <a:r>
              <a:rPr lang="da-DK" b="1" baseline="0" dirty="0"/>
              <a:t> diversitet </a:t>
            </a:r>
            <a:r>
              <a:rPr lang="da-DK" b="0" baseline="0" dirty="0"/>
              <a:t>undersøger</a:t>
            </a:r>
            <a:r>
              <a:rPr lang="da-DK" dirty="0"/>
              <a:t> variationen</a:t>
            </a:r>
            <a:r>
              <a:rPr lang="da-DK" baseline="0" dirty="0"/>
              <a:t> </a:t>
            </a:r>
            <a:r>
              <a:rPr lang="da-DK" dirty="0"/>
              <a:t>af økosystemer. Hvor mange forskellige habitater er</a:t>
            </a:r>
            <a:r>
              <a:rPr lang="da-DK" baseline="0" dirty="0"/>
              <a:t> der og er der forskel mellem de forskellige samfund. hvilke arter er hvor og hvorfor? Man kan kigge på </a:t>
            </a:r>
            <a:r>
              <a:rPr lang="da-DK" dirty="0"/>
              <a:t>forskellen mellem ørkner, skove, vådområder, bjerge, søer, floder og landbrugsområder.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Alle disse forskellige typer</a:t>
            </a:r>
            <a:r>
              <a:rPr lang="da-DK" baseline="0" dirty="0"/>
              <a:t> af biodiversitet er vigtige og bidrager med vigtig forståelse på forskellige skala. </a:t>
            </a:r>
          </a:p>
          <a:p>
            <a:endParaRPr lang="en-DK" dirty="0"/>
          </a:p>
        </p:txBody>
      </p:sp>
      <p:sp>
        <p:nvSpPr>
          <p:cNvPr id="4" name="Pladsholder til slidenummer 3"/>
          <p:cNvSpPr>
            <a:spLocks noGrp="1"/>
          </p:cNvSpPr>
          <p:nvPr>
            <p:ph type="sldNum" sz="quarter" idx="5"/>
          </p:nvPr>
        </p:nvSpPr>
        <p:spPr/>
        <p:txBody>
          <a:bodyPr/>
          <a:lstStyle/>
          <a:p>
            <a:fld id="{DD7B5708-B5F4-5149-91B2-DFC06EF96B09}" type="slidenum">
              <a:rPr lang="en-DK" smtClean="0"/>
              <a:t>5</a:t>
            </a:fld>
            <a:endParaRPr lang="en-DK"/>
          </a:p>
        </p:txBody>
      </p:sp>
    </p:spTree>
    <p:extLst>
      <p:ext uri="{BB962C8B-B14F-4D97-AF65-F5344CB8AC3E}">
        <p14:creationId xmlns:p14="http://schemas.microsoft.com/office/powerpoint/2010/main" val="2102609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CB884-057B-8544-A15F-B43D98233415}"/>
              </a:ext>
            </a:extLst>
          </p:cNvPr>
          <p:cNvSpPr>
            <a:spLocks noGrp="1"/>
          </p:cNvSpPr>
          <p:nvPr>
            <p:ph type="ctrTitle"/>
          </p:nvPr>
        </p:nvSpPr>
        <p:spPr>
          <a:xfrm>
            <a:off x="550863" y="549276"/>
            <a:ext cx="5437187" cy="2879726"/>
          </a:xfrm>
        </p:spPr>
        <p:txBody>
          <a:bodyPr anchor="b"/>
          <a:lstStyle>
            <a:lvl1pPr algn="l">
              <a:lnSpc>
                <a:spcPct val="70000"/>
              </a:lnSpc>
              <a:defRPr sz="6000" cap="all" baseline="0"/>
            </a:lvl1pPr>
          </a:lstStyle>
          <a:p>
            <a:r>
              <a:rPr lang="da-DK"/>
              <a:t>Klik for at redigere titeltypografien i masteren</a:t>
            </a:r>
            <a:endParaRPr lang="en-DK" dirty="0"/>
          </a:p>
        </p:txBody>
      </p:sp>
      <p:sp>
        <p:nvSpPr>
          <p:cNvPr id="3" name="Subtitle 2">
            <a:extLst>
              <a:ext uri="{FF2B5EF4-FFF2-40B4-BE49-F238E27FC236}">
                <a16:creationId xmlns:a16="http://schemas.microsoft.com/office/drawing/2014/main" id="{57C71F9E-F53E-484B-93FA-8C6CA5996A90}"/>
              </a:ext>
            </a:extLst>
          </p:cNvPr>
          <p:cNvSpPr>
            <a:spLocks noGrp="1"/>
          </p:cNvSpPr>
          <p:nvPr>
            <p:ph type="subTitle" idx="1"/>
          </p:nvPr>
        </p:nvSpPr>
        <p:spPr>
          <a:xfrm>
            <a:off x="550863" y="3429001"/>
            <a:ext cx="5437187" cy="666750"/>
          </a:xfrm>
        </p:spPr>
        <p:txBody>
          <a:bodyPr lIns="0" tIns="0" rIns="0" bIns="0"/>
          <a:lstStyle>
            <a:lvl1pPr marL="0" indent="0" algn="l">
              <a:buNone/>
              <a:defRPr lang="en-US" sz="2400" kern="1200" cap="all" baseline="0" dirty="0" smtClean="0">
                <a:solidFill>
                  <a:schemeClr val="tx1">
                    <a:lumMod val="90000"/>
                    <a:lumOff val="10000"/>
                  </a:schemeClr>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DK" dirty="0"/>
          </a:p>
        </p:txBody>
      </p:sp>
      <p:sp>
        <p:nvSpPr>
          <p:cNvPr id="26" name="Picture Placeholder 25">
            <a:extLst>
              <a:ext uri="{FF2B5EF4-FFF2-40B4-BE49-F238E27FC236}">
                <a16:creationId xmlns:a16="http://schemas.microsoft.com/office/drawing/2014/main" id="{8BF8D12C-AB5E-4244-ABEC-390DD035EFAA}"/>
              </a:ext>
            </a:extLst>
          </p:cNvPr>
          <p:cNvSpPr>
            <a:spLocks noGrp="1"/>
          </p:cNvSpPr>
          <p:nvPr>
            <p:ph type="pic" sz="quarter" idx="13" hasCustomPrompt="1"/>
          </p:nvPr>
        </p:nvSpPr>
        <p:spPr>
          <a:xfrm>
            <a:off x="6203950" y="333375"/>
            <a:ext cx="5437188" cy="6191250"/>
          </a:xfrm>
          <a:pattFill prst="pct50">
            <a:fgClr>
              <a:schemeClr val="accent1"/>
            </a:fgClr>
            <a:bgClr>
              <a:schemeClr val="accent1">
                <a:lumMod val="20000"/>
                <a:lumOff val="80000"/>
              </a:schemeClr>
            </a:bgClr>
          </a:pattFill>
        </p:spPr>
        <p:txBody>
          <a:bodyPr anchor="ctr">
            <a:normAutofit/>
          </a:bodyPr>
          <a:lstStyle>
            <a:lvl1pPr marL="0" indent="0" algn="ctr">
              <a:buFontTx/>
              <a:buNone/>
              <a:defRPr sz="900">
                <a:latin typeface="+mn-lt"/>
              </a:defRPr>
            </a:lvl1pPr>
          </a:lstStyle>
          <a:p>
            <a:r>
              <a:rPr lang="en-DK" dirty="0"/>
              <a:t>Insert Header Picture</a:t>
            </a:r>
          </a:p>
        </p:txBody>
      </p:sp>
      <p:sp>
        <p:nvSpPr>
          <p:cNvPr id="31" name="Picture Placeholder 30">
            <a:extLst>
              <a:ext uri="{FF2B5EF4-FFF2-40B4-BE49-F238E27FC236}">
                <a16:creationId xmlns:a16="http://schemas.microsoft.com/office/drawing/2014/main" id="{3F02DC30-D565-9641-A2F4-D52869589F32}"/>
              </a:ext>
            </a:extLst>
          </p:cNvPr>
          <p:cNvSpPr>
            <a:spLocks noGrp="1"/>
          </p:cNvSpPr>
          <p:nvPr>
            <p:ph type="pic" sz="quarter" idx="14" hasCustomPrompt="1"/>
          </p:nvPr>
        </p:nvSpPr>
        <p:spPr>
          <a:xfrm>
            <a:off x="550863" y="5891025"/>
            <a:ext cx="633600" cy="633600"/>
          </a:xfrm>
        </p:spPr>
        <p:txBody>
          <a:bodyPr>
            <a:normAutofit/>
          </a:bodyPr>
          <a:lstStyle>
            <a:lvl1pPr marL="0" indent="0" algn="ctr">
              <a:buNone/>
              <a:defRPr sz="900">
                <a:latin typeface="+mn-lt"/>
              </a:defRPr>
            </a:lvl1pPr>
          </a:lstStyle>
          <a:p>
            <a:r>
              <a:rPr lang="en-DK" dirty="0"/>
              <a:t>SDI Icon</a:t>
            </a:r>
          </a:p>
        </p:txBody>
      </p:sp>
      <p:sp>
        <p:nvSpPr>
          <p:cNvPr id="8" name="Picture Placeholder 30">
            <a:extLst>
              <a:ext uri="{FF2B5EF4-FFF2-40B4-BE49-F238E27FC236}">
                <a16:creationId xmlns:a16="http://schemas.microsoft.com/office/drawing/2014/main" id="{F17BBEB6-BF74-1043-B739-055B75743470}"/>
              </a:ext>
            </a:extLst>
          </p:cNvPr>
          <p:cNvSpPr>
            <a:spLocks noGrp="1"/>
          </p:cNvSpPr>
          <p:nvPr>
            <p:ph type="pic" sz="quarter" idx="15" hasCustomPrompt="1"/>
          </p:nvPr>
        </p:nvSpPr>
        <p:spPr>
          <a:xfrm>
            <a:off x="1266313" y="5891025"/>
            <a:ext cx="633600" cy="633600"/>
          </a:xfrm>
        </p:spPr>
        <p:txBody>
          <a:bodyPr>
            <a:normAutofit/>
          </a:bodyPr>
          <a:lstStyle>
            <a:lvl1pPr marL="0" indent="0" algn="ctr">
              <a:buNone/>
              <a:defRPr sz="900">
                <a:latin typeface="+mn-lt"/>
              </a:defRPr>
            </a:lvl1pPr>
          </a:lstStyle>
          <a:p>
            <a:r>
              <a:rPr lang="en-DK" dirty="0"/>
              <a:t>SDI Icon</a:t>
            </a:r>
          </a:p>
        </p:txBody>
      </p:sp>
      <p:sp>
        <p:nvSpPr>
          <p:cNvPr id="9" name="Rectangle 8">
            <a:extLst>
              <a:ext uri="{FF2B5EF4-FFF2-40B4-BE49-F238E27FC236}">
                <a16:creationId xmlns:a16="http://schemas.microsoft.com/office/drawing/2014/main" id="{DC0D55E9-6163-9E4C-A1C7-5AEA58141304}"/>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Picture Placeholder 30">
            <a:extLst>
              <a:ext uri="{FF2B5EF4-FFF2-40B4-BE49-F238E27FC236}">
                <a16:creationId xmlns:a16="http://schemas.microsoft.com/office/drawing/2014/main" id="{B0B345B1-04E9-AE4A-8E74-903CF9513C41}"/>
              </a:ext>
            </a:extLst>
          </p:cNvPr>
          <p:cNvSpPr>
            <a:spLocks noGrp="1"/>
          </p:cNvSpPr>
          <p:nvPr>
            <p:ph type="pic" sz="quarter" idx="16" hasCustomPrompt="1"/>
          </p:nvPr>
        </p:nvSpPr>
        <p:spPr>
          <a:xfrm>
            <a:off x="1981763" y="5891025"/>
            <a:ext cx="633600" cy="633600"/>
          </a:xfrm>
        </p:spPr>
        <p:txBody>
          <a:bodyPr>
            <a:normAutofit/>
          </a:bodyPr>
          <a:lstStyle>
            <a:lvl1pPr marL="0" indent="0" algn="ctr">
              <a:buNone/>
              <a:defRPr sz="900">
                <a:latin typeface="+mn-lt"/>
              </a:defRPr>
            </a:lvl1pPr>
          </a:lstStyle>
          <a:p>
            <a:r>
              <a:rPr lang="en-DK" dirty="0"/>
              <a:t>SDI Icon</a:t>
            </a:r>
          </a:p>
        </p:txBody>
      </p:sp>
      <p:sp>
        <p:nvSpPr>
          <p:cNvPr id="5" name="Text Placeholder 4">
            <a:extLst>
              <a:ext uri="{FF2B5EF4-FFF2-40B4-BE49-F238E27FC236}">
                <a16:creationId xmlns:a16="http://schemas.microsoft.com/office/drawing/2014/main" id="{D628B41B-958D-9F4A-86C2-B6D22C1FCE37}"/>
              </a:ext>
            </a:extLst>
          </p:cNvPr>
          <p:cNvSpPr>
            <a:spLocks noGrp="1"/>
          </p:cNvSpPr>
          <p:nvPr>
            <p:ph type="body" sz="quarter" idx="17" hasCustomPrompt="1"/>
          </p:nvPr>
        </p:nvSpPr>
        <p:spPr>
          <a:xfrm>
            <a:off x="550862" y="4095751"/>
            <a:ext cx="5437186" cy="1657349"/>
          </a:xfrm>
        </p:spPr>
        <p:txBody>
          <a:bodyPr anchor="t"/>
          <a:lstStyle>
            <a:lvl1pPr marL="0" indent="0">
              <a:buNone/>
              <a:defRPr lang="en-DK" sz="800" b="0">
                <a:effectLst/>
              </a:defRPr>
            </a:lvl1pPr>
            <a:lvl2pPr marL="457200" indent="0">
              <a:buNone/>
              <a:defRPr/>
            </a:lvl2pPr>
            <a:lvl3pPr marL="914400" indent="0">
              <a:buNone/>
              <a:defRPr/>
            </a:lvl3pPr>
            <a:lvl4pPr marL="1371600" indent="0">
              <a:buNone/>
              <a:defRPr/>
            </a:lvl4pPr>
            <a:lvl5pPr marL="1828800" indent="0">
              <a:buNone/>
              <a:defRPr/>
            </a:lvl5pPr>
          </a:lstStyle>
          <a:p>
            <a:r>
              <a:rPr lang="da-DK" sz="800" b="1" dirty="0">
                <a:solidFill>
                  <a:srgbClr val="4C4C4C"/>
                </a:solidFill>
                <a:effectLst/>
                <a:latin typeface="Calibri" panose="020F0502020204030204" pitchFamily="34" charset="0"/>
                <a:ea typeface="Times New Roman" panose="02020603050405020304" pitchFamily="18" charset="0"/>
                <a:cs typeface="Times New Roman (Body CS)"/>
              </a:rPr>
              <a:t>Noter</a:t>
            </a:r>
            <a:endParaRPr lang="en-DK" sz="800" dirty="0">
              <a:solidFill>
                <a:srgbClr val="4C4C4C"/>
              </a:solidFill>
              <a:effectLst/>
              <a:latin typeface="Calibri" panose="020F0502020204030204" pitchFamily="34" charset="0"/>
              <a:ea typeface="Times New Roman" panose="02020603050405020304" pitchFamily="18" charset="0"/>
              <a:cs typeface="Times New Roman (Body CS)"/>
            </a:endParaRPr>
          </a:p>
        </p:txBody>
      </p:sp>
      <p:pic>
        <p:nvPicPr>
          <p:cNvPr id="4" name="Picture 3">
            <a:extLst>
              <a:ext uri="{FF2B5EF4-FFF2-40B4-BE49-F238E27FC236}">
                <a16:creationId xmlns:a16="http://schemas.microsoft.com/office/drawing/2014/main" id="{E5045405-0332-2B40-9CDC-1E0348752CAC}"/>
              </a:ext>
            </a:extLst>
          </p:cNvPr>
          <p:cNvPicPr>
            <a:picLocks noChangeAspect="1"/>
          </p:cNvPicPr>
          <p:nvPr userDrawn="1"/>
        </p:nvPicPr>
        <p:blipFill>
          <a:blip r:embed="rId2"/>
          <a:stretch>
            <a:fillRect/>
          </a:stretch>
        </p:blipFill>
        <p:spPr>
          <a:xfrm>
            <a:off x="5015713" y="6368952"/>
            <a:ext cx="972337" cy="241495"/>
          </a:xfrm>
          <a:prstGeom prst="rect">
            <a:avLst/>
          </a:prstGeom>
        </p:spPr>
      </p:pic>
      <p:sp>
        <p:nvSpPr>
          <p:cNvPr id="14" name="Picture Placeholder 30">
            <a:extLst>
              <a:ext uri="{FF2B5EF4-FFF2-40B4-BE49-F238E27FC236}">
                <a16:creationId xmlns:a16="http://schemas.microsoft.com/office/drawing/2014/main" id="{26550671-BF01-574C-B8ED-C44E55489C16}"/>
              </a:ext>
            </a:extLst>
          </p:cNvPr>
          <p:cNvSpPr>
            <a:spLocks noGrp="1"/>
          </p:cNvSpPr>
          <p:nvPr>
            <p:ph type="pic" sz="quarter" idx="18" hasCustomPrompt="1"/>
          </p:nvPr>
        </p:nvSpPr>
        <p:spPr>
          <a:xfrm>
            <a:off x="2697213" y="5891025"/>
            <a:ext cx="633600" cy="633600"/>
          </a:xfrm>
        </p:spPr>
        <p:txBody>
          <a:bodyPr>
            <a:normAutofit/>
          </a:bodyPr>
          <a:lstStyle>
            <a:lvl1pPr marL="0" indent="0" algn="ctr">
              <a:buNone/>
              <a:defRPr sz="900">
                <a:latin typeface="+mn-lt"/>
              </a:defRPr>
            </a:lvl1pPr>
          </a:lstStyle>
          <a:p>
            <a:r>
              <a:rPr lang="en-DK" dirty="0"/>
              <a:t>SDI Icon</a:t>
            </a:r>
          </a:p>
        </p:txBody>
      </p:sp>
      <p:sp>
        <p:nvSpPr>
          <p:cNvPr id="15" name="Picture Placeholder 30">
            <a:extLst>
              <a:ext uri="{FF2B5EF4-FFF2-40B4-BE49-F238E27FC236}">
                <a16:creationId xmlns:a16="http://schemas.microsoft.com/office/drawing/2014/main" id="{305DC326-128D-9245-9FDD-0E1D2FC6A396}"/>
              </a:ext>
            </a:extLst>
          </p:cNvPr>
          <p:cNvSpPr>
            <a:spLocks noGrp="1"/>
          </p:cNvSpPr>
          <p:nvPr>
            <p:ph type="pic" sz="quarter" idx="19" hasCustomPrompt="1"/>
          </p:nvPr>
        </p:nvSpPr>
        <p:spPr>
          <a:xfrm>
            <a:off x="3412663" y="5891025"/>
            <a:ext cx="633600" cy="633600"/>
          </a:xfrm>
        </p:spPr>
        <p:txBody>
          <a:bodyPr>
            <a:normAutofit/>
          </a:bodyPr>
          <a:lstStyle>
            <a:lvl1pPr marL="0" indent="0" algn="ctr">
              <a:buNone/>
              <a:defRPr sz="900">
                <a:latin typeface="+mn-lt"/>
              </a:defRPr>
            </a:lvl1pPr>
          </a:lstStyle>
          <a:p>
            <a:r>
              <a:rPr lang="en-DK" dirty="0"/>
              <a:t>SDI Icon</a:t>
            </a:r>
          </a:p>
        </p:txBody>
      </p:sp>
      <p:sp>
        <p:nvSpPr>
          <p:cNvPr id="16" name="Picture Placeholder 30">
            <a:extLst>
              <a:ext uri="{FF2B5EF4-FFF2-40B4-BE49-F238E27FC236}">
                <a16:creationId xmlns:a16="http://schemas.microsoft.com/office/drawing/2014/main" id="{76449425-29A2-284A-8C31-2F2C5EB26F00}"/>
              </a:ext>
            </a:extLst>
          </p:cNvPr>
          <p:cNvSpPr>
            <a:spLocks noGrp="1"/>
          </p:cNvSpPr>
          <p:nvPr>
            <p:ph type="pic" sz="quarter" idx="20" hasCustomPrompt="1"/>
          </p:nvPr>
        </p:nvSpPr>
        <p:spPr>
          <a:xfrm>
            <a:off x="4128113" y="5891025"/>
            <a:ext cx="633600" cy="633600"/>
          </a:xfrm>
        </p:spPr>
        <p:txBody>
          <a:bodyPr>
            <a:normAutofit/>
          </a:bodyPr>
          <a:lstStyle>
            <a:lvl1pPr marL="0" indent="0" algn="ctr">
              <a:buNone/>
              <a:defRPr sz="900">
                <a:latin typeface="+mn-lt"/>
              </a:defRPr>
            </a:lvl1pPr>
          </a:lstStyle>
          <a:p>
            <a:r>
              <a:rPr lang="en-DK" dirty="0"/>
              <a:t>SDI Icon</a:t>
            </a:r>
          </a:p>
        </p:txBody>
      </p:sp>
    </p:spTree>
    <p:extLst>
      <p:ext uri="{BB962C8B-B14F-4D97-AF65-F5344CB8AC3E}">
        <p14:creationId xmlns:p14="http://schemas.microsoft.com/office/powerpoint/2010/main" val="1669439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0D93-4501-6146-939F-FE3664A969BF}"/>
              </a:ext>
            </a:extLst>
          </p:cNvPr>
          <p:cNvSpPr>
            <a:spLocks noGrp="1"/>
          </p:cNvSpPr>
          <p:nvPr>
            <p:ph type="title"/>
          </p:nvPr>
        </p:nvSpPr>
        <p:spPr/>
        <p:txBody>
          <a:bodyPr/>
          <a:lstStyle/>
          <a:p>
            <a:r>
              <a:rPr lang="da-DK"/>
              <a:t>Klik for at redigere titeltypografien i masteren</a:t>
            </a:r>
            <a:endParaRPr lang="en-DK"/>
          </a:p>
        </p:txBody>
      </p:sp>
      <p:sp>
        <p:nvSpPr>
          <p:cNvPr id="3" name="Vertical Text Placeholder 2">
            <a:extLst>
              <a:ext uri="{FF2B5EF4-FFF2-40B4-BE49-F238E27FC236}">
                <a16:creationId xmlns:a16="http://schemas.microsoft.com/office/drawing/2014/main" id="{1B53847C-726F-774E-A131-C6233485947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a:p>
        </p:txBody>
      </p:sp>
      <p:sp>
        <p:nvSpPr>
          <p:cNvPr id="4" name="Date Placeholder 3">
            <a:extLst>
              <a:ext uri="{FF2B5EF4-FFF2-40B4-BE49-F238E27FC236}">
                <a16:creationId xmlns:a16="http://schemas.microsoft.com/office/drawing/2014/main" id="{B3D9BDCD-5A2E-CD48-9FEC-13ABB76D8730}"/>
              </a:ext>
            </a:extLst>
          </p:cNvPr>
          <p:cNvSpPr>
            <a:spLocks noGrp="1"/>
          </p:cNvSpPr>
          <p:nvPr>
            <p:ph type="dt" sz="half" idx="10"/>
          </p:nvPr>
        </p:nvSpPr>
        <p:spPr/>
        <p:txBody>
          <a:bodyPr/>
          <a:lstStyle/>
          <a:p>
            <a:pPr algn="r"/>
            <a:fld id="{FC379F50-8E65-ED4E-A6C9-0EE0EBA3B25C}" type="datetime1">
              <a:rPr lang="da-DK" smtClean="0"/>
              <a:t>22-02-2022</a:t>
            </a:fld>
            <a:endParaRPr lang="en-DK" dirty="0"/>
          </a:p>
        </p:txBody>
      </p:sp>
      <p:sp>
        <p:nvSpPr>
          <p:cNvPr id="5" name="Footer Placeholder 4">
            <a:extLst>
              <a:ext uri="{FF2B5EF4-FFF2-40B4-BE49-F238E27FC236}">
                <a16:creationId xmlns:a16="http://schemas.microsoft.com/office/drawing/2014/main" id="{01A9C5D8-E9ED-8840-AB9E-579FE0ADA341}"/>
              </a:ext>
            </a:extLst>
          </p:cNvPr>
          <p:cNvSpPr>
            <a:spLocks noGrp="1"/>
          </p:cNvSpPr>
          <p:nvPr>
            <p:ph type="ftr" sz="quarter" idx="11"/>
          </p:nvPr>
        </p:nvSpPr>
        <p:spPr/>
        <p:txBody>
          <a:bodyPr/>
          <a:lstStyle/>
          <a:p>
            <a:pPr algn="l"/>
            <a:r>
              <a:rPr lang="en-US"/>
              <a:t>verdensmålene.dk</a:t>
            </a:r>
            <a:endParaRPr lang="en-DK" dirty="0"/>
          </a:p>
        </p:txBody>
      </p:sp>
      <p:sp>
        <p:nvSpPr>
          <p:cNvPr id="6" name="Slide Number Placeholder 5">
            <a:extLst>
              <a:ext uri="{FF2B5EF4-FFF2-40B4-BE49-F238E27FC236}">
                <a16:creationId xmlns:a16="http://schemas.microsoft.com/office/drawing/2014/main" id="{2D9D4AB7-9137-7640-A567-7D7A5ADC311E}"/>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
        <p:nvSpPr>
          <p:cNvPr id="11" name="Rectangle 10">
            <a:extLst>
              <a:ext uri="{FF2B5EF4-FFF2-40B4-BE49-F238E27FC236}">
                <a16:creationId xmlns:a16="http://schemas.microsoft.com/office/drawing/2014/main" id="{046EFB0C-A002-5C4E-AD88-A07D0F40CF24}"/>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3617652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82C5E9-691F-694D-8A31-F57F805748A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DK"/>
          </a:p>
        </p:txBody>
      </p:sp>
      <p:sp>
        <p:nvSpPr>
          <p:cNvPr id="3" name="Vertical Text Placeholder 2">
            <a:extLst>
              <a:ext uri="{FF2B5EF4-FFF2-40B4-BE49-F238E27FC236}">
                <a16:creationId xmlns:a16="http://schemas.microsoft.com/office/drawing/2014/main" id="{EE7AC4D2-7C18-EB48-9DE2-BE11F61A020A}"/>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a:p>
        </p:txBody>
      </p:sp>
      <p:sp>
        <p:nvSpPr>
          <p:cNvPr id="4" name="Date Placeholder 3">
            <a:extLst>
              <a:ext uri="{FF2B5EF4-FFF2-40B4-BE49-F238E27FC236}">
                <a16:creationId xmlns:a16="http://schemas.microsoft.com/office/drawing/2014/main" id="{2310B549-E0C8-D849-AEC0-45A72D5CD858}"/>
              </a:ext>
            </a:extLst>
          </p:cNvPr>
          <p:cNvSpPr>
            <a:spLocks noGrp="1"/>
          </p:cNvSpPr>
          <p:nvPr>
            <p:ph type="dt" sz="half" idx="10"/>
          </p:nvPr>
        </p:nvSpPr>
        <p:spPr/>
        <p:txBody>
          <a:bodyPr/>
          <a:lstStyle/>
          <a:p>
            <a:pPr algn="r"/>
            <a:fld id="{F0780D72-200D-0048-A72E-7681042701DA}" type="datetime1">
              <a:rPr lang="da-DK" smtClean="0"/>
              <a:t>22-02-2022</a:t>
            </a:fld>
            <a:endParaRPr lang="en-DK" dirty="0"/>
          </a:p>
        </p:txBody>
      </p:sp>
      <p:sp>
        <p:nvSpPr>
          <p:cNvPr id="5" name="Footer Placeholder 4">
            <a:extLst>
              <a:ext uri="{FF2B5EF4-FFF2-40B4-BE49-F238E27FC236}">
                <a16:creationId xmlns:a16="http://schemas.microsoft.com/office/drawing/2014/main" id="{D334A4BD-2CCB-B242-A37C-28BF97247DAC}"/>
              </a:ext>
            </a:extLst>
          </p:cNvPr>
          <p:cNvSpPr>
            <a:spLocks noGrp="1"/>
          </p:cNvSpPr>
          <p:nvPr>
            <p:ph type="ftr" sz="quarter" idx="11"/>
          </p:nvPr>
        </p:nvSpPr>
        <p:spPr/>
        <p:txBody>
          <a:bodyPr/>
          <a:lstStyle/>
          <a:p>
            <a:pPr algn="l"/>
            <a:r>
              <a:rPr lang="en-US"/>
              <a:t>verdensmålene.dk</a:t>
            </a:r>
            <a:endParaRPr lang="en-DK" dirty="0"/>
          </a:p>
        </p:txBody>
      </p:sp>
      <p:sp>
        <p:nvSpPr>
          <p:cNvPr id="6" name="Slide Number Placeholder 5">
            <a:extLst>
              <a:ext uri="{FF2B5EF4-FFF2-40B4-BE49-F238E27FC236}">
                <a16:creationId xmlns:a16="http://schemas.microsoft.com/office/drawing/2014/main" id="{323F140A-2C6A-CD41-8C25-A0426D5193E1}"/>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Tree>
    <p:extLst>
      <p:ext uri="{BB962C8B-B14F-4D97-AF65-F5344CB8AC3E}">
        <p14:creationId xmlns:p14="http://schemas.microsoft.com/office/powerpoint/2010/main" val="278222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742C0B93-565A-9940-831A-DBBF87FB225F}"/>
              </a:ext>
            </a:extLst>
          </p:cNvPr>
          <p:cNvSpPr>
            <a:spLocks noGrp="1"/>
          </p:cNvSpPr>
          <p:nvPr>
            <p:ph sz="quarter" idx="13" hasCustomPrompt="1"/>
          </p:nvPr>
        </p:nvSpPr>
        <p:spPr>
          <a:xfrm>
            <a:off x="550863" y="1773238"/>
            <a:ext cx="11090275" cy="4498686"/>
          </a:xfrm>
        </p:spPr>
        <p:txBody>
          <a:bodyPr/>
          <a:lstStyle>
            <a:lvl1pPr marL="180000" indent="-180000">
              <a:spcBef>
                <a:spcPts val="1600"/>
              </a:spcBef>
              <a:buClr>
                <a:schemeClr val="accent1"/>
              </a:buClr>
              <a:buFont typeface="Wingdings" pitchFamily="2" charset="2"/>
              <a:buChar char="§"/>
              <a:defRPr baseline="0">
                <a:latin typeface="+mj-lt"/>
              </a:defRPr>
            </a:lvl1pPr>
            <a:lvl2pPr marL="360000" indent="-180000">
              <a:buClr>
                <a:schemeClr val="accent1"/>
              </a:buClr>
              <a:defRPr sz="1500" baseline="0"/>
            </a:lvl2pPr>
            <a:lvl3pPr marL="720000" indent="-180000">
              <a:buClr>
                <a:schemeClr val="accent1"/>
              </a:buClr>
              <a:defRPr sz="1300" baseline="0"/>
            </a:lvl3pPr>
            <a:lvl4pPr marL="1080000" indent="-180000">
              <a:buClr>
                <a:schemeClr val="accent1"/>
              </a:buClr>
              <a:defRPr sz="1300" baseline="0"/>
            </a:lvl4pPr>
            <a:lvl5pPr marL="1440000" indent="-180000">
              <a:buClr>
                <a:schemeClr val="accent1"/>
              </a:buClr>
              <a:defRPr sz="1300"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
        <p:nvSpPr>
          <p:cNvPr id="28" name="Date Placeholder 27">
            <a:extLst>
              <a:ext uri="{FF2B5EF4-FFF2-40B4-BE49-F238E27FC236}">
                <a16:creationId xmlns:a16="http://schemas.microsoft.com/office/drawing/2014/main" id="{AC1A7CA2-81A6-A14C-B564-3FEA69F9F3A9}"/>
              </a:ext>
            </a:extLst>
          </p:cNvPr>
          <p:cNvSpPr>
            <a:spLocks noGrp="1"/>
          </p:cNvSpPr>
          <p:nvPr>
            <p:ph type="dt" sz="half" idx="14"/>
          </p:nvPr>
        </p:nvSpPr>
        <p:spPr/>
        <p:txBody>
          <a:bodyPr/>
          <a:lstStyle/>
          <a:p>
            <a:pPr algn="r"/>
            <a:fld id="{9156EC16-5C0F-BD43-9584-B955B5B94F0E}" type="datetime1">
              <a:rPr lang="da-DK" smtClean="0"/>
              <a:t>22-02-2022</a:t>
            </a:fld>
            <a:endParaRPr lang="en-DK" dirty="0"/>
          </a:p>
        </p:txBody>
      </p:sp>
      <p:sp>
        <p:nvSpPr>
          <p:cNvPr id="29" name="Footer Placeholder 28">
            <a:extLst>
              <a:ext uri="{FF2B5EF4-FFF2-40B4-BE49-F238E27FC236}">
                <a16:creationId xmlns:a16="http://schemas.microsoft.com/office/drawing/2014/main" id="{6B31A629-2F34-284F-B04E-FF81BB2B779D}"/>
              </a:ext>
            </a:extLst>
          </p:cNvPr>
          <p:cNvSpPr>
            <a:spLocks noGrp="1"/>
          </p:cNvSpPr>
          <p:nvPr>
            <p:ph type="ftr" sz="quarter" idx="15"/>
          </p:nvPr>
        </p:nvSpPr>
        <p:spPr/>
        <p:txBody>
          <a:bodyPr/>
          <a:lstStyle/>
          <a:p>
            <a:pPr algn="l"/>
            <a:r>
              <a:rPr lang="en-US"/>
              <a:t>verdensmålene.dk</a:t>
            </a:r>
            <a:endParaRPr lang="en-DK" dirty="0"/>
          </a:p>
        </p:txBody>
      </p:sp>
      <p:sp>
        <p:nvSpPr>
          <p:cNvPr id="30" name="Slide Number Placeholder 29">
            <a:extLst>
              <a:ext uri="{FF2B5EF4-FFF2-40B4-BE49-F238E27FC236}">
                <a16:creationId xmlns:a16="http://schemas.microsoft.com/office/drawing/2014/main" id="{F26C7A13-A879-C042-9A21-9975F56E7903}"/>
              </a:ext>
            </a:extLst>
          </p:cNvPr>
          <p:cNvSpPr>
            <a:spLocks noGrp="1"/>
          </p:cNvSpPr>
          <p:nvPr>
            <p:ph type="sldNum" sz="quarter" idx="16"/>
          </p:nvPr>
        </p:nvSpPr>
        <p:spPr/>
        <p:txBody>
          <a:bodyPr/>
          <a:lstStyle/>
          <a:p>
            <a:r>
              <a:rPr lang="en-DK"/>
              <a:t>|  </a:t>
            </a:r>
            <a:fld id="{73361457-7C29-0A44-A4DD-374480AAC2F3}" type="slidenum">
              <a:rPr lang="en-DK" smtClean="0"/>
              <a:pPr/>
              <a:t>‹nr.›</a:t>
            </a:fld>
            <a:r>
              <a:rPr lang="en-DK"/>
              <a:t>  |</a:t>
            </a:r>
            <a:endParaRPr lang="en-DK" dirty="0"/>
          </a:p>
        </p:txBody>
      </p:sp>
      <p:sp>
        <p:nvSpPr>
          <p:cNvPr id="11" name="Rectangle 10">
            <a:extLst>
              <a:ext uri="{FF2B5EF4-FFF2-40B4-BE49-F238E27FC236}">
                <a16:creationId xmlns:a16="http://schemas.microsoft.com/office/drawing/2014/main" id="{2D45DDCF-C71F-CC49-A951-19E63143879B}"/>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3E904C1-511A-2446-8AFF-00B72F9F69ED}"/>
              </a:ext>
            </a:extLst>
          </p:cNvPr>
          <p:cNvSpPr>
            <a:spLocks noGrp="1"/>
          </p:cNvSpPr>
          <p:nvPr>
            <p:ph type="title"/>
          </p:nvPr>
        </p:nvSpPr>
        <p:spPr/>
        <p:txBody>
          <a:bodyPr/>
          <a:lstStyle/>
          <a:p>
            <a:r>
              <a:rPr lang="da-DK"/>
              <a:t>Klik for at redigere titeltypografien i masteren</a:t>
            </a:r>
            <a:endParaRPr lang="en-DK"/>
          </a:p>
        </p:txBody>
      </p:sp>
    </p:spTree>
    <p:extLst>
      <p:ext uri="{BB962C8B-B14F-4D97-AF65-F5344CB8AC3E}">
        <p14:creationId xmlns:p14="http://schemas.microsoft.com/office/powerpoint/2010/main" val="3639891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468408-47B3-594E-8F97-E94C2FD9DCA6}"/>
              </a:ext>
            </a:extLst>
          </p:cNvPr>
          <p:cNvSpPr>
            <a:spLocks noGrp="1"/>
          </p:cNvSpPr>
          <p:nvPr>
            <p:ph type="dt" sz="half" idx="10"/>
          </p:nvPr>
        </p:nvSpPr>
        <p:spPr/>
        <p:txBody>
          <a:bodyPr/>
          <a:lstStyle/>
          <a:p>
            <a:pPr algn="r"/>
            <a:fld id="{DB526A4A-152F-4341-9894-B9F8E5F97D0F}" type="datetime1">
              <a:rPr lang="da-DK" smtClean="0"/>
              <a:t>22-02-2022</a:t>
            </a:fld>
            <a:endParaRPr lang="en-DK" dirty="0"/>
          </a:p>
        </p:txBody>
      </p:sp>
      <p:sp>
        <p:nvSpPr>
          <p:cNvPr id="5" name="Footer Placeholder 4">
            <a:extLst>
              <a:ext uri="{FF2B5EF4-FFF2-40B4-BE49-F238E27FC236}">
                <a16:creationId xmlns:a16="http://schemas.microsoft.com/office/drawing/2014/main" id="{87A0AEF5-8BC5-1243-B441-E7B9F69E4042}"/>
              </a:ext>
            </a:extLst>
          </p:cNvPr>
          <p:cNvSpPr>
            <a:spLocks noGrp="1"/>
          </p:cNvSpPr>
          <p:nvPr>
            <p:ph type="ftr" sz="quarter" idx="11"/>
          </p:nvPr>
        </p:nvSpPr>
        <p:spPr/>
        <p:txBody>
          <a:bodyPr/>
          <a:lstStyle/>
          <a:p>
            <a:pPr algn="l"/>
            <a:r>
              <a:rPr lang="en-US"/>
              <a:t>verdensmålene.dk</a:t>
            </a:r>
            <a:endParaRPr lang="en-DK" dirty="0"/>
          </a:p>
        </p:txBody>
      </p:sp>
      <p:sp>
        <p:nvSpPr>
          <p:cNvPr id="6" name="Slide Number Placeholder 5">
            <a:extLst>
              <a:ext uri="{FF2B5EF4-FFF2-40B4-BE49-F238E27FC236}">
                <a16:creationId xmlns:a16="http://schemas.microsoft.com/office/drawing/2014/main" id="{BF24EEA7-230B-B442-8AE8-248C018BE89F}"/>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
        <p:nvSpPr>
          <p:cNvPr id="7" name="Rectangle 6">
            <a:extLst>
              <a:ext uri="{FF2B5EF4-FFF2-40B4-BE49-F238E27FC236}">
                <a16:creationId xmlns:a16="http://schemas.microsoft.com/office/drawing/2014/main" id="{39BF1C26-DB8C-A14F-9045-99F3DAE610FF}"/>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Picture Placeholder 25">
            <a:extLst>
              <a:ext uri="{FF2B5EF4-FFF2-40B4-BE49-F238E27FC236}">
                <a16:creationId xmlns:a16="http://schemas.microsoft.com/office/drawing/2014/main" id="{78702FCA-4FD1-FD42-8785-0EBD72CFD628}"/>
              </a:ext>
            </a:extLst>
          </p:cNvPr>
          <p:cNvSpPr>
            <a:spLocks noGrp="1"/>
          </p:cNvSpPr>
          <p:nvPr>
            <p:ph type="pic" sz="quarter" idx="13" hasCustomPrompt="1"/>
          </p:nvPr>
        </p:nvSpPr>
        <p:spPr>
          <a:xfrm>
            <a:off x="6203950" y="333375"/>
            <a:ext cx="5437188" cy="6191250"/>
          </a:xfrm>
          <a:pattFill prst="pct50">
            <a:fgClr>
              <a:schemeClr val="accent1"/>
            </a:fgClr>
            <a:bgClr>
              <a:schemeClr val="accent1">
                <a:lumMod val="20000"/>
                <a:lumOff val="80000"/>
              </a:schemeClr>
            </a:bgClr>
          </a:pattFill>
        </p:spPr>
        <p:txBody>
          <a:bodyPr anchor="ctr">
            <a:normAutofit/>
          </a:bodyPr>
          <a:lstStyle>
            <a:lvl1pPr marL="0" indent="0" algn="ctr">
              <a:buFontTx/>
              <a:buNone/>
              <a:defRPr sz="900">
                <a:latin typeface="+mn-lt"/>
              </a:defRPr>
            </a:lvl1pPr>
          </a:lstStyle>
          <a:p>
            <a:r>
              <a:rPr lang="en-DK" dirty="0"/>
              <a:t>Insert Header Picture</a:t>
            </a:r>
          </a:p>
        </p:txBody>
      </p:sp>
      <p:sp>
        <p:nvSpPr>
          <p:cNvPr id="11" name="Subtitle 2">
            <a:extLst>
              <a:ext uri="{FF2B5EF4-FFF2-40B4-BE49-F238E27FC236}">
                <a16:creationId xmlns:a16="http://schemas.microsoft.com/office/drawing/2014/main" id="{348BE07B-A61E-0D43-B10D-948C59DACB69}"/>
              </a:ext>
            </a:extLst>
          </p:cNvPr>
          <p:cNvSpPr>
            <a:spLocks noGrp="1"/>
          </p:cNvSpPr>
          <p:nvPr>
            <p:ph type="subTitle" idx="1" hasCustomPrompt="1"/>
          </p:nvPr>
        </p:nvSpPr>
        <p:spPr>
          <a:xfrm>
            <a:off x="550863" y="3429001"/>
            <a:ext cx="5437187" cy="666750"/>
          </a:xfrm>
        </p:spPr>
        <p:txBody>
          <a:bodyPr lIns="0" tIns="0" rIns="0" bIns="0"/>
          <a:lstStyle>
            <a:lvl1pPr marL="0" indent="0" algn="l">
              <a:buNone/>
              <a:defRPr lang="en-US" sz="2400" kern="1200" cap="all" baseline="0" dirty="0" smtClean="0">
                <a:solidFill>
                  <a:schemeClr val="tx1">
                    <a:lumMod val="90000"/>
                    <a:lumOff val="10000"/>
                  </a:schemeClr>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endParaRPr lang="en-DK" dirty="0"/>
          </a:p>
        </p:txBody>
      </p:sp>
      <p:sp>
        <p:nvSpPr>
          <p:cNvPr id="12" name="Title 1">
            <a:extLst>
              <a:ext uri="{FF2B5EF4-FFF2-40B4-BE49-F238E27FC236}">
                <a16:creationId xmlns:a16="http://schemas.microsoft.com/office/drawing/2014/main" id="{6F7AEBE3-6D25-DF48-938E-03CBE19853A1}"/>
              </a:ext>
            </a:extLst>
          </p:cNvPr>
          <p:cNvSpPr>
            <a:spLocks noGrp="1"/>
          </p:cNvSpPr>
          <p:nvPr>
            <p:ph type="ctrTitle"/>
          </p:nvPr>
        </p:nvSpPr>
        <p:spPr>
          <a:xfrm>
            <a:off x="550863" y="549276"/>
            <a:ext cx="5437187" cy="2879726"/>
          </a:xfrm>
        </p:spPr>
        <p:txBody>
          <a:bodyPr anchor="b"/>
          <a:lstStyle>
            <a:lvl1pPr algn="l">
              <a:lnSpc>
                <a:spcPct val="70000"/>
              </a:lnSpc>
              <a:defRPr sz="6000" cap="all" baseline="0"/>
            </a:lvl1pPr>
          </a:lstStyle>
          <a:p>
            <a:r>
              <a:rPr lang="da-DK"/>
              <a:t>Klik for at redigere titeltypografien i masteren</a:t>
            </a:r>
            <a:endParaRPr lang="en-DK" dirty="0"/>
          </a:p>
        </p:txBody>
      </p:sp>
    </p:spTree>
    <p:extLst>
      <p:ext uri="{BB962C8B-B14F-4D97-AF65-F5344CB8AC3E}">
        <p14:creationId xmlns:p14="http://schemas.microsoft.com/office/powerpoint/2010/main" val="1090457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CA68A84-3D3E-DE41-9FD5-2E8DCF1B6B66}"/>
              </a:ext>
            </a:extLst>
          </p:cNvPr>
          <p:cNvSpPr>
            <a:spLocks noGrp="1"/>
          </p:cNvSpPr>
          <p:nvPr>
            <p:ph sz="half" idx="2" hasCustomPrompt="1"/>
          </p:nvPr>
        </p:nvSpPr>
        <p:spPr>
          <a:xfrm>
            <a:off x="550866" y="1773239"/>
            <a:ext cx="5437184" cy="4535487"/>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
        <p:nvSpPr>
          <p:cNvPr id="5" name="Date Placeholder 4">
            <a:extLst>
              <a:ext uri="{FF2B5EF4-FFF2-40B4-BE49-F238E27FC236}">
                <a16:creationId xmlns:a16="http://schemas.microsoft.com/office/drawing/2014/main" id="{67F2E53E-C900-AA4F-94EE-A25DF55E5793}"/>
              </a:ext>
            </a:extLst>
          </p:cNvPr>
          <p:cNvSpPr>
            <a:spLocks noGrp="1"/>
          </p:cNvSpPr>
          <p:nvPr>
            <p:ph type="dt" sz="half" idx="10"/>
          </p:nvPr>
        </p:nvSpPr>
        <p:spPr/>
        <p:txBody>
          <a:bodyPr/>
          <a:lstStyle/>
          <a:p>
            <a:pPr algn="r"/>
            <a:fld id="{9932CF46-6BDC-004B-AE47-E15623DAC347}" type="datetime1">
              <a:rPr lang="da-DK" smtClean="0"/>
              <a:t>22-02-2022</a:t>
            </a:fld>
            <a:endParaRPr lang="en-DK" dirty="0"/>
          </a:p>
        </p:txBody>
      </p:sp>
      <p:sp>
        <p:nvSpPr>
          <p:cNvPr id="6" name="Footer Placeholder 5">
            <a:extLst>
              <a:ext uri="{FF2B5EF4-FFF2-40B4-BE49-F238E27FC236}">
                <a16:creationId xmlns:a16="http://schemas.microsoft.com/office/drawing/2014/main" id="{96164669-C29E-E845-967F-B127027E8481}"/>
              </a:ext>
            </a:extLst>
          </p:cNvPr>
          <p:cNvSpPr>
            <a:spLocks noGrp="1"/>
          </p:cNvSpPr>
          <p:nvPr>
            <p:ph type="ftr" sz="quarter" idx="11"/>
          </p:nvPr>
        </p:nvSpPr>
        <p:spPr/>
        <p:txBody>
          <a:bodyPr/>
          <a:lstStyle>
            <a:lvl1pPr algn="l">
              <a:defRPr/>
            </a:lvl1pPr>
          </a:lstStyle>
          <a:p>
            <a:r>
              <a:rPr lang="en-US"/>
              <a:t>verdensmålene.dk</a:t>
            </a:r>
            <a:endParaRPr lang="en-DK" dirty="0"/>
          </a:p>
        </p:txBody>
      </p:sp>
      <p:sp>
        <p:nvSpPr>
          <p:cNvPr id="7" name="Slide Number Placeholder 6">
            <a:extLst>
              <a:ext uri="{FF2B5EF4-FFF2-40B4-BE49-F238E27FC236}">
                <a16:creationId xmlns:a16="http://schemas.microsoft.com/office/drawing/2014/main" id="{CAFE2136-3566-5744-B816-4D77EB64491D}"/>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
        <p:nvSpPr>
          <p:cNvPr id="12" name="Title 11">
            <a:extLst>
              <a:ext uri="{FF2B5EF4-FFF2-40B4-BE49-F238E27FC236}">
                <a16:creationId xmlns:a16="http://schemas.microsoft.com/office/drawing/2014/main" id="{698FC2B3-7E64-1448-ABFD-07B2446E6345}"/>
              </a:ext>
            </a:extLst>
          </p:cNvPr>
          <p:cNvSpPr>
            <a:spLocks noGrp="1"/>
          </p:cNvSpPr>
          <p:nvPr>
            <p:ph type="title" hasCustomPrompt="1"/>
          </p:nvPr>
        </p:nvSpPr>
        <p:spPr/>
        <p:txBody>
          <a:bodyPr/>
          <a:lstStyle/>
          <a:p>
            <a:r>
              <a:rPr lang="en-US" dirty="0"/>
              <a:t>Click to edit title</a:t>
            </a:r>
            <a:endParaRPr lang="en-DK" dirty="0"/>
          </a:p>
        </p:txBody>
      </p:sp>
      <p:sp>
        <p:nvSpPr>
          <p:cNvPr id="13" name="Rectangle 12">
            <a:extLst>
              <a:ext uri="{FF2B5EF4-FFF2-40B4-BE49-F238E27FC236}">
                <a16:creationId xmlns:a16="http://schemas.microsoft.com/office/drawing/2014/main" id="{5995E2A9-755D-634D-BDB7-AE31ED8D8A1D}"/>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5" name="Content Placeholder 14">
            <a:extLst>
              <a:ext uri="{FF2B5EF4-FFF2-40B4-BE49-F238E27FC236}">
                <a16:creationId xmlns:a16="http://schemas.microsoft.com/office/drawing/2014/main" id="{34761E24-235D-B547-B6C9-8219843C8656}"/>
              </a:ext>
            </a:extLst>
          </p:cNvPr>
          <p:cNvSpPr>
            <a:spLocks noGrp="1"/>
          </p:cNvSpPr>
          <p:nvPr>
            <p:ph sz="quarter" idx="13" hasCustomPrompt="1"/>
          </p:nvPr>
        </p:nvSpPr>
        <p:spPr>
          <a:xfrm>
            <a:off x="6203950" y="1773238"/>
            <a:ext cx="5437188" cy="4535487"/>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Tree>
    <p:extLst>
      <p:ext uri="{BB962C8B-B14F-4D97-AF65-F5344CB8AC3E}">
        <p14:creationId xmlns:p14="http://schemas.microsoft.com/office/powerpoint/2010/main" val="369042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4901AF-66F3-7247-8E2B-C0EF1ADD9103}"/>
              </a:ext>
            </a:extLst>
          </p:cNvPr>
          <p:cNvSpPr>
            <a:spLocks noGrp="1"/>
          </p:cNvSpPr>
          <p:nvPr>
            <p:ph type="body" idx="1" hasCustomPrompt="1"/>
          </p:nvPr>
        </p:nvSpPr>
        <p:spPr>
          <a:xfrm>
            <a:off x="550864" y="1773236"/>
            <a:ext cx="5446712" cy="633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79B3D664-B48E-7E40-9CBD-58F193A4F792}"/>
              </a:ext>
            </a:extLst>
          </p:cNvPr>
          <p:cNvSpPr>
            <a:spLocks noGrp="1"/>
          </p:cNvSpPr>
          <p:nvPr>
            <p:ph sz="half" idx="2" hasCustomPrompt="1"/>
          </p:nvPr>
        </p:nvSpPr>
        <p:spPr>
          <a:xfrm>
            <a:off x="550863" y="2406836"/>
            <a:ext cx="5437187" cy="390188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
        <p:nvSpPr>
          <p:cNvPr id="5" name="Text Placeholder 4">
            <a:extLst>
              <a:ext uri="{FF2B5EF4-FFF2-40B4-BE49-F238E27FC236}">
                <a16:creationId xmlns:a16="http://schemas.microsoft.com/office/drawing/2014/main" id="{71A15990-DC83-384A-8E38-D96EB95A53BE}"/>
              </a:ext>
            </a:extLst>
          </p:cNvPr>
          <p:cNvSpPr>
            <a:spLocks noGrp="1"/>
          </p:cNvSpPr>
          <p:nvPr>
            <p:ph type="body" sz="quarter" idx="3" hasCustomPrompt="1"/>
          </p:nvPr>
        </p:nvSpPr>
        <p:spPr>
          <a:xfrm>
            <a:off x="6203950" y="1773237"/>
            <a:ext cx="5437186" cy="633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76124B75-1DBA-214A-92C5-D3209CA627A4}"/>
              </a:ext>
            </a:extLst>
          </p:cNvPr>
          <p:cNvSpPr>
            <a:spLocks noGrp="1"/>
          </p:cNvSpPr>
          <p:nvPr>
            <p:ph sz="quarter" idx="4" hasCustomPrompt="1"/>
          </p:nvPr>
        </p:nvSpPr>
        <p:spPr>
          <a:xfrm>
            <a:off x="6203950" y="2406836"/>
            <a:ext cx="5437188" cy="390188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DK" dirty="0"/>
          </a:p>
        </p:txBody>
      </p:sp>
      <p:sp>
        <p:nvSpPr>
          <p:cNvPr id="7" name="Title 6">
            <a:extLst>
              <a:ext uri="{FF2B5EF4-FFF2-40B4-BE49-F238E27FC236}">
                <a16:creationId xmlns:a16="http://schemas.microsoft.com/office/drawing/2014/main" id="{B89EE60D-10C4-2D47-A0FD-F722F97A621B}"/>
              </a:ext>
            </a:extLst>
          </p:cNvPr>
          <p:cNvSpPr>
            <a:spLocks noGrp="1"/>
          </p:cNvSpPr>
          <p:nvPr>
            <p:ph type="title" hasCustomPrompt="1"/>
          </p:nvPr>
        </p:nvSpPr>
        <p:spPr/>
        <p:txBody>
          <a:bodyPr/>
          <a:lstStyle/>
          <a:p>
            <a:r>
              <a:rPr lang="en-US" dirty="0"/>
              <a:t>Click to edit title</a:t>
            </a:r>
            <a:endParaRPr lang="en-DK" dirty="0"/>
          </a:p>
        </p:txBody>
      </p:sp>
      <p:sp>
        <p:nvSpPr>
          <p:cNvPr id="8" name="Date Placeholder 7">
            <a:extLst>
              <a:ext uri="{FF2B5EF4-FFF2-40B4-BE49-F238E27FC236}">
                <a16:creationId xmlns:a16="http://schemas.microsoft.com/office/drawing/2014/main" id="{8C652861-5F1F-624C-91A3-341EE9F5C376}"/>
              </a:ext>
            </a:extLst>
          </p:cNvPr>
          <p:cNvSpPr>
            <a:spLocks noGrp="1"/>
          </p:cNvSpPr>
          <p:nvPr>
            <p:ph type="dt" sz="half" idx="10"/>
          </p:nvPr>
        </p:nvSpPr>
        <p:spPr/>
        <p:txBody>
          <a:bodyPr/>
          <a:lstStyle/>
          <a:p>
            <a:pPr algn="r"/>
            <a:fld id="{4144BB18-A6AA-1540-B2B2-E671C9C180BE}" type="datetime1">
              <a:rPr lang="da-DK" smtClean="0"/>
              <a:t>22-02-2022</a:t>
            </a:fld>
            <a:endParaRPr lang="en-DK" dirty="0"/>
          </a:p>
        </p:txBody>
      </p:sp>
      <p:sp>
        <p:nvSpPr>
          <p:cNvPr id="9" name="Footer Placeholder 8">
            <a:extLst>
              <a:ext uri="{FF2B5EF4-FFF2-40B4-BE49-F238E27FC236}">
                <a16:creationId xmlns:a16="http://schemas.microsoft.com/office/drawing/2014/main" id="{49CD542B-868B-EB45-A088-F6A7C397BF88}"/>
              </a:ext>
            </a:extLst>
          </p:cNvPr>
          <p:cNvSpPr>
            <a:spLocks noGrp="1"/>
          </p:cNvSpPr>
          <p:nvPr>
            <p:ph type="ftr" sz="quarter" idx="11"/>
          </p:nvPr>
        </p:nvSpPr>
        <p:spPr/>
        <p:txBody>
          <a:bodyPr/>
          <a:lstStyle/>
          <a:p>
            <a:pPr algn="l"/>
            <a:r>
              <a:rPr lang="en-US"/>
              <a:t>verdensmålene.dk</a:t>
            </a:r>
            <a:endParaRPr lang="en-DK" dirty="0"/>
          </a:p>
        </p:txBody>
      </p:sp>
      <p:sp>
        <p:nvSpPr>
          <p:cNvPr id="14" name="Slide Number Placeholder 13">
            <a:extLst>
              <a:ext uri="{FF2B5EF4-FFF2-40B4-BE49-F238E27FC236}">
                <a16:creationId xmlns:a16="http://schemas.microsoft.com/office/drawing/2014/main" id="{4B2ACF5A-18A7-9E49-ABE1-EF72488A531C}"/>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
        <p:nvSpPr>
          <p:cNvPr id="16" name="Rectangle 15">
            <a:extLst>
              <a:ext uri="{FF2B5EF4-FFF2-40B4-BE49-F238E27FC236}">
                <a16:creationId xmlns:a16="http://schemas.microsoft.com/office/drawing/2014/main" id="{B887E824-1E73-0B41-802C-6396A6658566}"/>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22998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789B4-95C2-9749-A2ED-595CC03B61F0}"/>
              </a:ext>
            </a:extLst>
          </p:cNvPr>
          <p:cNvSpPr>
            <a:spLocks noGrp="1"/>
          </p:cNvSpPr>
          <p:nvPr>
            <p:ph type="title" hasCustomPrompt="1"/>
          </p:nvPr>
        </p:nvSpPr>
        <p:spPr/>
        <p:txBody>
          <a:bodyPr/>
          <a:lstStyle/>
          <a:p>
            <a:r>
              <a:rPr lang="en-US" dirty="0"/>
              <a:t>Click to edit title</a:t>
            </a:r>
            <a:endParaRPr lang="en-DK" dirty="0"/>
          </a:p>
        </p:txBody>
      </p:sp>
      <p:sp>
        <p:nvSpPr>
          <p:cNvPr id="5" name="Date Placeholder 4">
            <a:extLst>
              <a:ext uri="{FF2B5EF4-FFF2-40B4-BE49-F238E27FC236}">
                <a16:creationId xmlns:a16="http://schemas.microsoft.com/office/drawing/2014/main" id="{F724AE2C-8546-1741-8DAE-344D0857BF64}"/>
              </a:ext>
            </a:extLst>
          </p:cNvPr>
          <p:cNvSpPr>
            <a:spLocks noGrp="1"/>
          </p:cNvSpPr>
          <p:nvPr>
            <p:ph type="dt" sz="half" idx="10"/>
          </p:nvPr>
        </p:nvSpPr>
        <p:spPr/>
        <p:txBody>
          <a:bodyPr/>
          <a:lstStyle/>
          <a:p>
            <a:pPr algn="r"/>
            <a:fld id="{0104234F-9D1D-914E-A99A-E78B8C4DDBB4}" type="datetime1">
              <a:rPr lang="da-DK" smtClean="0"/>
              <a:t>22-02-2022</a:t>
            </a:fld>
            <a:endParaRPr lang="en-DK" dirty="0"/>
          </a:p>
        </p:txBody>
      </p:sp>
      <p:sp>
        <p:nvSpPr>
          <p:cNvPr id="9" name="Footer Placeholder 8">
            <a:extLst>
              <a:ext uri="{FF2B5EF4-FFF2-40B4-BE49-F238E27FC236}">
                <a16:creationId xmlns:a16="http://schemas.microsoft.com/office/drawing/2014/main" id="{78CAED28-ED9F-CF46-BF19-99B0E7B60EE0}"/>
              </a:ext>
            </a:extLst>
          </p:cNvPr>
          <p:cNvSpPr>
            <a:spLocks noGrp="1"/>
          </p:cNvSpPr>
          <p:nvPr>
            <p:ph type="ftr" sz="quarter" idx="11"/>
          </p:nvPr>
        </p:nvSpPr>
        <p:spPr/>
        <p:txBody>
          <a:bodyPr/>
          <a:lstStyle/>
          <a:p>
            <a:pPr algn="l"/>
            <a:r>
              <a:rPr lang="en-US"/>
              <a:t>verdensmålene.dk</a:t>
            </a:r>
            <a:endParaRPr lang="en-DK" dirty="0"/>
          </a:p>
        </p:txBody>
      </p:sp>
      <p:sp>
        <p:nvSpPr>
          <p:cNvPr id="10" name="Slide Number Placeholder 9">
            <a:extLst>
              <a:ext uri="{FF2B5EF4-FFF2-40B4-BE49-F238E27FC236}">
                <a16:creationId xmlns:a16="http://schemas.microsoft.com/office/drawing/2014/main" id="{8EB884FD-1AFA-1348-BA44-030D0E89F79D}"/>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
        <p:nvSpPr>
          <p:cNvPr id="7" name="Rectangle 6">
            <a:extLst>
              <a:ext uri="{FF2B5EF4-FFF2-40B4-BE49-F238E27FC236}">
                <a16:creationId xmlns:a16="http://schemas.microsoft.com/office/drawing/2014/main" id="{4C38B297-D510-6342-9560-77325A8DEC95}"/>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2588774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436A33-CF3D-9042-916D-7C5FF8916D72}"/>
              </a:ext>
            </a:extLst>
          </p:cNvPr>
          <p:cNvSpPr>
            <a:spLocks noGrp="1"/>
          </p:cNvSpPr>
          <p:nvPr>
            <p:ph type="dt" sz="half" idx="10"/>
          </p:nvPr>
        </p:nvSpPr>
        <p:spPr/>
        <p:txBody>
          <a:bodyPr/>
          <a:lstStyle/>
          <a:p>
            <a:pPr algn="r"/>
            <a:fld id="{EE9D4D97-5904-C94F-85E5-278B1CDC3031}" type="datetime1">
              <a:rPr lang="da-DK" smtClean="0"/>
              <a:t>22-02-2022</a:t>
            </a:fld>
            <a:endParaRPr lang="en-DK" dirty="0"/>
          </a:p>
        </p:txBody>
      </p:sp>
      <p:sp>
        <p:nvSpPr>
          <p:cNvPr id="3" name="Footer Placeholder 2">
            <a:extLst>
              <a:ext uri="{FF2B5EF4-FFF2-40B4-BE49-F238E27FC236}">
                <a16:creationId xmlns:a16="http://schemas.microsoft.com/office/drawing/2014/main" id="{E93460BD-B3BC-0A40-94D5-6D054945E81C}"/>
              </a:ext>
            </a:extLst>
          </p:cNvPr>
          <p:cNvSpPr>
            <a:spLocks noGrp="1"/>
          </p:cNvSpPr>
          <p:nvPr>
            <p:ph type="ftr" sz="quarter" idx="11"/>
          </p:nvPr>
        </p:nvSpPr>
        <p:spPr/>
        <p:txBody>
          <a:bodyPr/>
          <a:lstStyle/>
          <a:p>
            <a:pPr algn="l"/>
            <a:r>
              <a:rPr lang="en-US"/>
              <a:t>verdensmålene.dk</a:t>
            </a:r>
            <a:endParaRPr lang="en-DK" dirty="0"/>
          </a:p>
        </p:txBody>
      </p:sp>
      <p:sp>
        <p:nvSpPr>
          <p:cNvPr id="4" name="Slide Number Placeholder 3">
            <a:extLst>
              <a:ext uri="{FF2B5EF4-FFF2-40B4-BE49-F238E27FC236}">
                <a16:creationId xmlns:a16="http://schemas.microsoft.com/office/drawing/2014/main" id="{4E917D79-3BEF-6C4A-991C-9903E3967DDF}"/>
              </a:ext>
            </a:extLst>
          </p:cNvPr>
          <p:cNvSpPr>
            <a:spLocks noGrp="1"/>
          </p:cNvSpPr>
          <p:nvPr>
            <p:ph type="sldNum" sz="quarter" idx="12"/>
          </p:nvPr>
        </p:nvSpPr>
        <p:spPr/>
        <p:txBody>
          <a:bodyPr/>
          <a:lstStyle/>
          <a:p>
            <a:r>
              <a:rPr lang="en-DK"/>
              <a:t>|  </a:t>
            </a:r>
            <a:fld id="{73361457-7C29-0A44-A4DD-374480AAC2F3}" type="slidenum">
              <a:rPr lang="en-DK" smtClean="0"/>
              <a:pPr/>
              <a:t>‹nr.›</a:t>
            </a:fld>
            <a:r>
              <a:rPr lang="en-DK"/>
              <a:t>  |</a:t>
            </a:r>
            <a:endParaRPr lang="en-DK" dirty="0"/>
          </a:p>
        </p:txBody>
      </p:sp>
    </p:spTree>
    <p:extLst>
      <p:ext uri="{BB962C8B-B14F-4D97-AF65-F5344CB8AC3E}">
        <p14:creationId xmlns:p14="http://schemas.microsoft.com/office/powerpoint/2010/main" val="1040669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5BDE99C-5EBE-B446-9B84-7957980F86EC}"/>
              </a:ext>
            </a:extLst>
          </p:cNvPr>
          <p:cNvSpPr>
            <a:spLocks noGrp="1"/>
          </p:cNvSpPr>
          <p:nvPr>
            <p:ph type="title"/>
          </p:nvPr>
        </p:nvSpPr>
        <p:spPr/>
        <p:txBody>
          <a:bodyPr/>
          <a:lstStyle/>
          <a:p>
            <a:r>
              <a:rPr lang="da-DK"/>
              <a:t>Klik for at redigere titeltypografien i masteren</a:t>
            </a:r>
            <a:endParaRPr lang="en-DK" dirty="0"/>
          </a:p>
        </p:txBody>
      </p:sp>
      <p:sp>
        <p:nvSpPr>
          <p:cNvPr id="21" name="Content Placeholder 2">
            <a:extLst>
              <a:ext uri="{FF2B5EF4-FFF2-40B4-BE49-F238E27FC236}">
                <a16:creationId xmlns:a16="http://schemas.microsoft.com/office/drawing/2014/main" id="{8B91BDEB-6CEF-F448-9137-46386DD11B3C}"/>
              </a:ext>
            </a:extLst>
          </p:cNvPr>
          <p:cNvSpPr>
            <a:spLocks noGrp="1"/>
          </p:cNvSpPr>
          <p:nvPr>
            <p:ph sz="quarter" idx="15"/>
          </p:nvPr>
        </p:nvSpPr>
        <p:spPr>
          <a:xfrm>
            <a:off x="6203950" y="1773238"/>
            <a:ext cx="5437188" cy="45354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3" name="Text Placeholder 3">
            <a:extLst>
              <a:ext uri="{FF2B5EF4-FFF2-40B4-BE49-F238E27FC236}">
                <a16:creationId xmlns:a16="http://schemas.microsoft.com/office/drawing/2014/main" id="{35A5E971-788B-534A-95E6-A634D514172D}"/>
              </a:ext>
            </a:extLst>
          </p:cNvPr>
          <p:cNvSpPr>
            <a:spLocks noGrp="1"/>
          </p:cNvSpPr>
          <p:nvPr>
            <p:ph type="body" sz="quarter" idx="16"/>
          </p:nvPr>
        </p:nvSpPr>
        <p:spPr>
          <a:xfrm>
            <a:off x="550863" y="1773238"/>
            <a:ext cx="5437187" cy="45354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17" name="Rectangle 16">
            <a:extLst>
              <a:ext uri="{FF2B5EF4-FFF2-40B4-BE49-F238E27FC236}">
                <a16:creationId xmlns:a16="http://schemas.microsoft.com/office/drawing/2014/main" id="{514D7B80-8796-334D-BD8E-48386701D54F}"/>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6" name="Date Placeholder 15">
            <a:extLst>
              <a:ext uri="{FF2B5EF4-FFF2-40B4-BE49-F238E27FC236}">
                <a16:creationId xmlns:a16="http://schemas.microsoft.com/office/drawing/2014/main" id="{9CE43D66-CF32-844B-88C2-AFC6CBFB41B9}"/>
              </a:ext>
            </a:extLst>
          </p:cNvPr>
          <p:cNvSpPr>
            <a:spLocks noGrp="1"/>
          </p:cNvSpPr>
          <p:nvPr>
            <p:ph type="dt" sz="half" idx="17"/>
          </p:nvPr>
        </p:nvSpPr>
        <p:spPr/>
        <p:txBody>
          <a:bodyPr/>
          <a:lstStyle/>
          <a:p>
            <a:pPr algn="r"/>
            <a:fld id="{4D849C3B-2B4E-674C-A920-41F21C7D2400}" type="datetime1">
              <a:rPr lang="da-DK" smtClean="0"/>
              <a:t>22-02-2022</a:t>
            </a:fld>
            <a:endParaRPr lang="en-DK" dirty="0"/>
          </a:p>
        </p:txBody>
      </p:sp>
      <p:sp>
        <p:nvSpPr>
          <p:cNvPr id="18" name="Footer Placeholder 17">
            <a:extLst>
              <a:ext uri="{FF2B5EF4-FFF2-40B4-BE49-F238E27FC236}">
                <a16:creationId xmlns:a16="http://schemas.microsoft.com/office/drawing/2014/main" id="{E069604C-AA13-1546-8FB0-F4ECB5EDB0D5}"/>
              </a:ext>
            </a:extLst>
          </p:cNvPr>
          <p:cNvSpPr>
            <a:spLocks noGrp="1"/>
          </p:cNvSpPr>
          <p:nvPr>
            <p:ph type="ftr" sz="quarter" idx="18"/>
          </p:nvPr>
        </p:nvSpPr>
        <p:spPr/>
        <p:txBody>
          <a:bodyPr/>
          <a:lstStyle/>
          <a:p>
            <a:pPr algn="l"/>
            <a:r>
              <a:rPr lang="en-US"/>
              <a:t>verdensmålene.dk</a:t>
            </a:r>
            <a:endParaRPr lang="en-DK" dirty="0"/>
          </a:p>
        </p:txBody>
      </p:sp>
      <p:sp>
        <p:nvSpPr>
          <p:cNvPr id="19" name="Slide Number Placeholder 18">
            <a:extLst>
              <a:ext uri="{FF2B5EF4-FFF2-40B4-BE49-F238E27FC236}">
                <a16:creationId xmlns:a16="http://schemas.microsoft.com/office/drawing/2014/main" id="{3A1384FE-41B8-8D47-A8D9-EDEF4843B1E8}"/>
              </a:ext>
            </a:extLst>
          </p:cNvPr>
          <p:cNvSpPr>
            <a:spLocks noGrp="1"/>
          </p:cNvSpPr>
          <p:nvPr>
            <p:ph type="sldNum" sz="quarter" idx="19"/>
          </p:nvPr>
        </p:nvSpPr>
        <p:spPr/>
        <p:txBody>
          <a:bodyPr/>
          <a:lstStyle/>
          <a:p>
            <a:r>
              <a:rPr lang="en-DK"/>
              <a:t>|  </a:t>
            </a:r>
            <a:fld id="{73361457-7C29-0A44-A4DD-374480AAC2F3}" type="slidenum">
              <a:rPr lang="en-DK" smtClean="0"/>
              <a:pPr/>
              <a:t>‹nr.›</a:t>
            </a:fld>
            <a:r>
              <a:rPr lang="en-DK"/>
              <a:t>  |</a:t>
            </a:r>
            <a:endParaRPr lang="en-DK" dirty="0"/>
          </a:p>
        </p:txBody>
      </p:sp>
    </p:spTree>
    <p:extLst>
      <p:ext uri="{BB962C8B-B14F-4D97-AF65-F5344CB8AC3E}">
        <p14:creationId xmlns:p14="http://schemas.microsoft.com/office/powerpoint/2010/main" val="294765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lede med billedteks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05CD9A-ADAB-6840-B90D-13E27004BC88}"/>
              </a:ext>
            </a:extLst>
          </p:cNvPr>
          <p:cNvSpPr/>
          <p:nvPr userDrawn="1"/>
        </p:nvSpPr>
        <p:spPr>
          <a:xfrm>
            <a:off x="6096000" y="0"/>
            <a:ext cx="5975350" cy="68580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Picture Placeholder 2">
            <a:extLst>
              <a:ext uri="{FF2B5EF4-FFF2-40B4-BE49-F238E27FC236}">
                <a16:creationId xmlns:a16="http://schemas.microsoft.com/office/drawing/2014/main" id="{A12B1FD1-EF7B-4044-9023-1495CF06BB2C}"/>
              </a:ext>
            </a:extLst>
          </p:cNvPr>
          <p:cNvSpPr>
            <a:spLocks noGrp="1"/>
          </p:cNvSpPr>
          <p:nvPr>
            <p:ph type="pic" idx="1"/>
          </p:nvPr>
        </p:nvSpPr>
        <p:spPr>
          <a:xfrm>
            <a:off x="6203950" y="549275"/>
            <a:ext cx="5437186" cy="57594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DK" dirty="0"/>
          </a:p>
        </p:txBody>
      </p:sp>
      <p:sp>
        <p:nvSpPr>
          <p:cNvPr id="11" name="Title 10">
            <a:extLst>
              <a:ext uri="{FF2B5EF4-FFF2-40B4-BE49-F238E27FC236}">
                <a16:creationId xmlns:a16="http://schemas.microsoft.com/office/drawing/2014/main" id="{950BC9C5-E23E-6149-9A7F-E2AED8B8C078}"/>
              </a:ext>
            </a:extLst>
          </p:cNvPr>
          <p:cNvSpPr>
            <a:spLocks noGrp="1"/>
          </p:cNvSpPr>
          <p:nvPr>
            <p:ph type="title"/>
          </p:nvPr>
        </p:nvSpPr>
        <p:spPr>
          <a:xfrm>
            <a:off x="550863" y="539022"/>
            <a:ext cx="5437187" cy="1234216"/>
          </a:xfrm>
        </p:spPr>
        <p:txBody>
          <a:bodyPr/>
          <a:lstStyle/>
          <a:p>
            <a:r>
              <a:rPr lang="da-DK"/>
              <a:t>Klik for at redigere titeltypografien i masteren</a:t>
            </a:r>
            <a:endParaRPr lang="en-DK" dirty="0"/>
          </a:p>
        </p:txBody>
      </p:sp>
      <p:sp>
        <p:nvSpPr>
          <p:cNvPr id="12" name="Rectangle 11">
            <a:extLst>
              <a:ext uri="{FF2B5EF4-FFF2-40B4-BE49-F238E27FC236}">
                <a16:creationId xmlns:a16="http://schemas.microsoft.com/office/drawing/2014/main" id="{2A4C7599-CE00-5548-A4F8-7AE149B11589}"/>
              </a:ext>
            </a:extLst>
          </p:cNvPr>
          <p:cNvSpPr/>
          <p:nvPr userDrawn="1"/>
        </p:nvSpPr>
        <p:spPr>
          <a:xfrm>
            <a:off x="550863" y="333375"/>
            <a:ext cx="2541600" cy="1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13">
            <a:extLst>
              <a:ext uri="{FF2B5EF4-FFF2-40B4-BE49-F238E27FC236}">
                <a16:creationId xmlns:a16="http://schemas.microsoft.com/office/drawing/2014/main" id="{52E0079B-21D5-8240-AA74-755FD7D21EFD}"/>
              </a:ext>
            </a:extLst>
          </p:cNvPr>
          <p:cNvSpPr>
            <a:spLocks noGrp="1"/>
          </p:cNvSpPr>
          <p:nvPr>
            <p:ph type="body" sz="quarter" idx="13"/>
          </p:nvPr>
        </p:nvSpPr>
        <p:spPr>
          <a:xfrm>
            <a:off x="550863" y="1773238"/>
            <a:ext cx="5437187" cy="45354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9" name="Date Placeholder 8">
            <a:extLst>
              <a:ext uri="{FF2B5EF4-FFF2-40B4-BE49-F238E27FC236}">
                <a16:creationId xmlns:a16="http://schemas.microsoft.com/office/drawing/2014/main" id="{A6FA2E5C-61C5-D948-B56B-737090353702}"/>
              </a:ext>
            </a:extLst>
          </p:cNvPr>
          <p:cNvSpPr>
            <a:spLocks noGrp="1"/>
          </p:cNvSpPr>
          <p:nvPr>
            <p:ph type="dt" sz="half" idx="14"/>
          </p:nvPr>
        </p:nvSpPr>
        <p:spPr/>
        <p:txBody>
          <a:bodyPr/>
          <a:lstStyle/>
          <a:p>
            <a:pPr algn="r"/>
            <a:fld id="{93A065E4-BA26-6E4A-A526-67E235382C17}" type="datetime1">
              <a:rPr lang="da-DK" smtClean="0"/>
              <a:t>22-02-2022</a:t>
            </a:fld>
            <a:endParaRPr lang="en-DK" dirty="0"/>
          </a:p>
        </p:txBody>
      </p:sp>
      <p:sp>
        <p:nvSpPr>
          <p:cNvPr id="10" name="Footer Placeholder 9">
            <a:extLst>
              <a:ext uri="{FF2B5EF4-FFF2-40B4-BE49-F238E27FC236}">
                <a16:creationId xmlns:a16="http://schemas.microsoft.com/office/drawing/2014/main" id="{BBB07686-A3BC-464E-B022-50F0864A929C}"/>
              </a:ext>
            </a:extLst>
          </p:cNvPr>
          <p:cNvSpPr>
            <a:spLocks noGrp="1"/>
          </p:cNvSpPr>
          <p:nvPr>
            <p:ph type="ftr" sz="quarter" idx="15"/>
          </p:nvPr>
        </p:nvSpPr>
        <p:spPr/>
        <p:txBody>
          <a:bodyPr/>
          <a:lstStyle/>
          <a:p>
            <a:pPr algn="l"/>
            <a:r>
              <a:rPr lang="en-US"/>
              <a:t>verdensmålene.dk</a:t>
            </a:r>
            <a:endParaRPr lang="en-DK" dirty="0"/>
          </a:p>
        </p:txBody>
      </p:sp>
      <p:sp>
        <p:nvSpPr>
          <p:cNvPr id="13" name="Slide Number Placeholder 12">
            <a:extLst>
              <a:ext uri="{FF2B5EF4-FFF2-40B4-BE49-F238E27FC236}">
                <a16:creationId xmlns:a16="http://schemas.microsoft.com/office/drawing/2014/main" id="{6CE45174-7363-894D-8FA2-A8A91DDF53D7}"/>
              </a:ext>
            </a:extLst>
          </p:cNvPr>
          <p:cNvSpPr>
            <a:spLocks noGrp="1"/>
          </p:cNvSpPr>
          <p:nvPr>
            <p:ph type="sldNum" sz="quarter" idx="16"/>
          </p:nvPr>
        </p:nvSpPr>
        <p:spPr/>
        <p:txBody>
          <a:bodyPr/>
          <a:lstStyle/>
          <a:p>
            <a:r>
              <a:rPr lang="en-DK"/>
              <a:t>|  </a:t>
            </a:r>
            <a:fld id="{73361457-7C29-0A44-A4DD-374480AAC2F3}" type="slidenum">
              <a:rPr lang="en-DK" smtClean="0"/>
              <a:pPr/>
              <a:t>‹nr.›</a:t>
            </a:fld>
            <a:r>
              <a:rPr lang="en-DK"/>
              <a:t>  |</a:t>
            </a:r>
            <a:endParaRPr lang="en-DK" dirty="0"/>
          </a:p>
        </p:txBody>
      </p:sp>
    </p:spTree>
    <p:extLst>
      <p:ext uri="{BB962C8B-B14F-4D97-AF65-F5344CB8AC3E}">
        <p14:creationId xmlns:p14="http://schemas.microsoft.com/office/powerpoint/2010/main" val="2094702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C6BCDF-9E6C-7646-AAB5-E31047204BC4}"/>
              </a:ext>
            </a:extLst>
          </p:cNvPr>
          <p:cNvSpPr>
            <a:spLocks noGrp="1"/>
          </p:cNvSpPr>
          <p:nvPr>
            <p:ph type="title"/>
          </p:nvPr>
        </p:nvSpPr>
        <p:spPr>
          <a:xfrm>
            <a:off x="550863" y="549274"/>
            <a:ext cx="11090273" cy="1223963"/>
          </a:xfrm>
          <a:prstGeom prst="rect">
            <a:avLst/>
          </a:prstGeom>
          <a:noFill/>
        </p:spPr>
        <p:txBody>
          <a:bodyPr vert="horz" lIns="0" tIns="0" rIns="0" bIns="0" rtlCol="0" anchor="t" anchorCtr="0">
            <a:normAutofit/>
          </a:bodyPr>
          <a:lstStyle/>
          <a:p>
            <a:r>
              <a:rPr lang="en-US" dirty="0"/>
              <a:t>Click to edit </a:t>
            </a:r>
            <a:br>
              <a:rPr lang="en-US" dirty="0"/>
            </a:br>
            <a:r>
              <a:rPr lang="en-US" dirty="0"/>
              <a:t>Master title style</a:t>
            </a:r>
            <a:endParaRPr lang="en-DK" dirty="0"/>
          </a:p>
        </p:txBody>
      </p:sp>
      <p:sp>
        <p:nvSpPr>
          <p:cNvPr id="3" name="Text Placeholder 2">
            <a:extLst>
              <a:ext uri="{FF2B5EF4-FFF2-40B4-BE49-F238E27FC236}">
                <a16:creationId xmlns:a16="http://schemas.microsoft.com/office/drawing/2014/main" id="{2857CAED-1A74-9845-816D-1A18FC7F5480}"/>
              </a:ext>
            </a:extLst>
          </p:cNvPr>
          <p:cNvSpPr>
            <a:spLocks noGrp="1"/>
          </p:cNvSpPr>
          <p:nvPr>
            <p:ph type="body" idx="1"/>
          </p:nvPr>
        </p:nvSpPr>
        <p:spPr>
          <a:xfrm>
            <a:off x="550862" y="1773239"/>
            <a:ext cx="11090274" cy="4535486"/>
          </a:xfrm>
          <a:prstGeom prst="rect">
            <a:avLst/>
          </a:prstGeom>
        </p:spPr>
        <p:txBody>
          <a:bodyPr vert="horz" lIns="0" tIns="0" rIns="0" bIns="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4" name="Date Placeholder 3">
            <a:extLst>
              <a:ext uri="{FF2B5EF4-FFF2-40B4-BE49-F238E27FC236}">
                <a16:creationId xmlns:a16="http://schemas.microsoft.com/office/drawing/2014/main" id="{129FA62B-CD4F-D048-AD7F-266B9A02380C}"/>
              </a:ext>
            </a:extLst>
          </p:cNvPr>
          <p:cNvSpPr>
            <a:spLocks noGrp="1"/>
          </p:cNvSpPr>
          <p:nvPr>
            <p:ph type="dt" sz="half" idx="2"/>
          </p:nvPr>
        </p:nvSpPr>
        <p:spPr>
          <a:xfrm>
            <a:off x="10629122" y="6524625"/>
            <a:ext cx="600044" cy="217488"/>
          </a:xfrm>
          <a:prstGeom prst="rect">
            <a:avLst/>
          </a:prstGeom>
        </p:spPr>
        <p:txBody>
          <a:bodyPr vert="horz" lIns="0" tIns="0" rIns="0" bIns="21600" rtlCol="0" anchor="b"/>
          <a:lstStyle>
            <a:lvl1pPr algn="l">
              <a:defRPr sz="800">
                <a:solidFill>
                  <a:schemeClr val="tx1">
                    <a:lumMod val="50000"/>
                    <a:lumOff val="50000"/>
                  </a:schemeClr>
                </a:solidFill>
              </a:defRPr>
            </a:lvl1pPr>
          </a:lstStyle>
          <a:p>
            <a:pPr algn="r"/>
            <a:fld id="{9A8B6AB3-408A-3440-AA23-980B846B0E46}" type="datetime1">
              <a:rPr lang="da-DK" smtClean="0"/>
              <a:t>22-02-2022</a:t>
            </a:fld>
            <a:endParaRPr lang="en-DK" dirty="0"/>
          </a:p>
        </p:txBody>
      </p:sp>
      <p:sp>
        <p:nvSpPr>
          <p:cNvPr id="5" name="Footer Placeholder 4">
            <a:extLst>
              <a:ext uri="{FF2B5EF4-FFF2-40B4-BE49-F238E27FC236}">
                <a16:creationId xmlns:a16="http://schemas.microsoft.com/office/drawing/2014/main" id="{DD0AC227-3279-AD43-9664-7D57A3487483}"/>
              </a:ext>
            </a:extLst>
          </p:cNvPr>
          <p:cNvSpPr>
            <a:spLocks noGrp="1"/>
          </p:cNvSpPr>
          <p:nvPr>
            <p:ph type="ftr" sz="quarter" idx="3"/>
          </p:nvPr>
        </p:nvSpPr>
        <p:spPr>
          <a:xfrm>
            <a:off x="550863" y="6524625"/>
            <a:ext cx="9234487" cy="217488"/>
          </a:xfrm>
          <a:prstGeom prst="rect">
            <a:avLst/>
          </a:prstGeom>
        </p:spPr>
        <p:txBody>
          <a:bodyPr vert="horz" lIns="0" tIns="0" rIns="0" bIns="21600" rtlCol="0" anchor="b"/>
          <a:lstStyle>
            <a:lvl1pPr algn="ctr">
              <a:defRPr sz="800">
                <a:solidFill>
                  <a:schemeClr val="tx1">
                    <a:lumMod val="50000"/>
                    <a:lumOff val="50000"/>
                  </a:schemeClr>
                </a:solidFill>
              </a:defRPr>
            </a:lvl1pPr>
          </a:lstStyle>
          <a:p>
            <a:pPr algn="l"/>
            <a:r>
              <a:rPr lang="en-US"/>
              <a:t>verdensmålene.dk</a:t>
            </a:r>
            <a:endParaRPr lang="en-DK" dirty="0"/>
          </a:p>
        </p:txBody>
      </p:sp>
      <p:sp>
        <p:nvSpPr>
          <p:cNvPr id="6" name="Slide Number Placeholder 5">
            <a:extLst>
              <a:ext uri="{FF2B5EF4-FFF2-40B4-BE49-F238E27FC236}">
                <a16:creationId xmlns:a16="http://schemas.microsoft.com/office/drawing/2014/main" id="{DECF94AE-C2D0-F24B-855B-6BB7F0F36197}"/>
              </a:ext>
            </a:extLst>
          </p:cNvPr>
          <p:cNvSpPr>
            <a:spLocks noGrp="1"/>
          </p:cNvSpPr>
          <p:nvPr>
            <p:ph type="sldNum" sz="quarter" idx="4"/>
          </p:nvPr>
        </p:nvSpPr>
        <p:spPr>
          <a:xfrm>
            <a:off x="11169649" y="6524625"/>
            <a:ext cx="471487" cy="217488"/>
          </a:xfrm>
          <a:prstGeom prst="rect">
            <a:avLst/>
          </a:prstGeom>
        </p:spPr>
        <p:txBody>
          <a:bodyPr vert="horz" lIns="0" tIns="0" rIns="0" bIns="0" rtlCol="0" anchor="b"/>
          <a:lstStyle>
            <a:lvl1pPr algn="r">
              <a:defRPr sz="1000" b="1" i="0" baseline="0">
                <a:solidFill>
                  <a:schemeClr val="accent1"/>
                </a:solidFill>
                <a:latin typeface="+mj-lt"/>
              </a:defRPr>
            </a:lvl1pPr>
          </a:lstStyle>
          <a:p>
            <a:r>
              <a:rPr lang="en-DK" dirty="0"/>
              <a:t>|  </a:t>
            </a:r>
            <a:fld id="{73361457-7C29-0A44-A4DD-374480AAC2F3}" type="slidenum">
              <a:rPr lang="en-DK" smtClean="0"/>
              <a:pPr/>
              <a:t>‹nr.›</a:t>
            </a:fld>
            <a:r>
              <a:rPr lang="en-DK" dirty="0"/>
              <a:t>  |</a:t>
            </a:r>
          </a:p>
        </p:txBody>
      </p:sp>
      <p:sp>
        <p:nvSpPr>
          <p:cNvPr id="8" name="Rectangle 7">
            <a:extLst>
              <a:ext uri="{FF2B5EF4-FFF2-40B4-BE49-F238E27FC236}">
                <a16:creationId xmlns:a16="http://schemas.microsoft.com/office/drawing/2014/main" id="{34A5E046-382A-834D-A216-1F10C9FE8716}"/>
              </a:ext>
            </a:extLst>
          </p:cNvPr>
          <p:cNvSpPr/>
          <p:nvPr userDrawn="1"/>
        </p:nvSpPr>
        <p:spPr>
          <a:xfrm>
            <a:off x="12072938" y="0"/>
            <a:ext cx="11906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203719334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p:txStyles>
    <p:titleStyle>
      <a:lvl1pPr algn="l" defTabSz="914400" rtl="0" eaLnBrk="1" latinLnBrk="0" hangingPunct="1">
        <a:lnSpc>
          <a:spcPct val="90000"/>
        </a:lnSpc>
        <a:spcBef>
          <a:spcPct val="0"/>
        </a:spcBef>
        <a:buNone/>
        <a:defRPr sz="4000" kern="1200" cap="all" baseline="0">
          <a:ln>
            <a:noFill/>
          </a:ln>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9388" indent="-180000" algn="l" defTabSz="914400" rtl="0" eaLnBrk="1" latinLnBrk="0" hangingPunct="1">
        <a:lnSpc>
          <a:spcPct val="90000"/>
        </a:lnSpc>
        <a:spcBef>
          <a:spcPts val="1600"/>
        </a:spcBef>
        <a:buClr>
          <a:schemeClr val="accent1"/>
        </a:buClr>
        <a:buFont typeface="Wingdings" pitchFamily="2" charset="2"/>
        <a:buChar char="§"/>
        <a:tabLst/>
        <a:defRPr sz="2600" b="0" i="0" kern="1200" baseline="0">
          <a:solidFill>
            <a:schemeClr val="tx1"/>
          </a:solidFill>
          <a:latin typeface="+mj-lt"/>
          <a:ea typeface="+mn-ea"/>
          <a:cs typeface="+mn-cs"/>
        </a:defRPr>
      </a:lvl1pPr>
      <a:lvl2pPr marL="360000" indent="-180000" algn="l" defTabSz="914400" rtl="0" eaLnBrk="1" latinLnBrk="0" hangingPunct="1">
        <a:lnSpc>
          <a:spcPct val="90000"/>
        </a:lnSpc>
        <a:spcBef>
          <a:spcPts val="500"/>
        </a:spcBef>
        <a:buClr>
          <a:schemeClr val="accent1"/>
        </a:buClr>
        <a:buFont typeface="Arial" panose="020B0604020202020204" pitchFamily="34" charset="0"/>
        <a:buChar char="•"/>
        <a:defRPr sz="1800" kern="1200" baseline="0">
          <a:solidFill>
            <a:schemeClr val="tx1"/>
          </a:solidFill>
          <a:latin typeface="+mn-lt"/>
          <a:ea typeface="+mn-ea"/>
          <a:cs typeface="+mn-cs"/>
        </a:defRPr>
      </a:lvl2pPr>
      <a:lvl3pPr marL="720000" indent="-1800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440000" indent="-1800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 userDrawn="1">
          <p15:clr>
            <a:srgbClr val="F26B43"/>
          </p15:clr>
        </p15:guide>
        <p15:guide id="2" pos="7605" userDrawn="1">
          <p15:clr>
            <a:srgbClr val="F26B43"/>
          </p15:clr>
        </p15:guide>
        <p15:guide id="3" orient="horz" pos="4247" userDrawn="1">
          <p15:clr>
            <a:srgbClr val="F26B43"/>
          </p15:clr>
        </p15:guide>
        <p15:guide id="4" pos="75" userDrawn="1">
          <p15:clr>
            <a:srgbClr val="F26B43"/>
          </p15:clr>
        </p15:guide>
        <p15:guide id="6" orient="horz" pos="4110" userDrawn="1">
          <p15:clr>
            <a:srgbClr val="F26B43"/>
          </p15:clr>
        </p15:guide>
        <p15:guide id="13" pos="347" userDrawn="1">
          <p15:clr>
            <a:srgbClr val="F26B43"/>
          </p15:clr>
        </p15:guide>
        <p15:guide id="14" pos="3840" userDrawn="1">
          <p15:clr>
            <a:srgbClr val="F26B43"/>
          </p15:clr>
        </p15:guide>
        <p15:guide id="15" orient="horz" pos="2160" userDrawn="1">
          <p15:clr>
            <a:srgbClr val="F26B43"/>
          </p15:clr>
        </p15:guide>
        <p15:guide id="16" pos="3772" userDrawn="1">
          <p15:clr>
            <a:srgbClr val="F26B43"/>
          </p15:clr>
        </p15:guide>
        <p15:guide id="17" pos="3908" userDrawn="1">
          <p15:clr>
            <a:srgbClr val="F26B43"/>
          </p15:clr>
        </p15:guide>
        <p15:guide id="18" pos="7333" userDrawn="1">
          <p15:clr>
            <a:srgbClr val="F26B43"/>
          </p15:clr>
        </p15:guide>
        <p15:guide id="19" orient="horz" pos="1117" userDrawn="1">
          <p15:clr>
            <a:srgbClr val="F26B43"/>
          </p15:clr>
        </p15:guide>
        <p15:guide id="20" orient="horz" pos="3974" userDrawn="1">
          <p15:clr>
            <a:srgbClr val="F26B43"/>
          </p15:clr>
        </p15:guide>
        <p15:guide id="21" orient="horz" pos="346" userDrawn="1">
          <p15:clr>
            <a:srgbClr val="F26B43"/>
          </p15:clr>
        </p15:guide>
        <p15:guide id="22" orient="horz" pos="21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A9A8-69B0-E447-B2DF-27715DB1EC3B}"/>
              </a:ext>
            </a:extLst>
          </p:cNvPr>
          <p:cNvSpPr>
            <a:spLocks noGrp="1"/>
          </p:cNvSpPr>
          <p:nvPr>
            <p:ph type="ctrTitle"/>
          </p:nvPr>
        </p:nvSpPr>
        <p:spPr/>
        <p:txBody>
          <a:bodyPr/>
          <a:lstStyle/>
          <a:p>
            <a:r>
              <a:rPr lang="en-US" dirty="0"/>
              <a:t>Det </a:t>
            </a:r>
            <a:r>
              <a:rPr lang="en-US" dirty="0" err="1"/>
              <a:t>organiske</a:t>
            </a:r>
            <a:r>
              <a:rPr lang="en-US" dirty="0"/>
              <a:t> </a:t>
            </a:r>
            <a:r>
              <a:rPr lang="en-US" dirty="0" err="1"/>
              <a:t>fingeraftryk</a:t>
            </a:r>
            <a:r>
              <a:rPr lang="en-US" dirty="0"/>
              <a:t> I </a:t>
            </a:r>
            <a:r>
              <a:rPr lang="en-US" dirty="0" err="1"/>
              <a:t>havet</a:t>
            </a:r>
            <a:endParaRPr lang="en-DK" dirty="0"/>
          </a:p>
        </p:txBody>
      </p:sp>
      <p:sp>
        <p:nvSpPr>
          <p:cNvPr id="3" name="Subtitle 2">
            <a:extLst>
              <a:ext uri="{FF2B5EF4-FFF2-40B4-BE49-F238E27FC236}">
                <a16:creationId xmlns:a16="http://schemas.microsoft.com/office/drawing/2014/main" id="{085BE166-CA98-6B46-9CDC-5D0D15BFB2BD}"/>
              </a:ext>
            </a:extLst>
          </p:cNvPr>
          <p:cNvSpPr>
            <a:spLocks noGrp="1"/>
          </p:cNvSpPr>
          <p:nvPr>
            <p:ph type="subTitle" idx="1"/>
          </p:nvPr>
        </p:nvSpPr>
        <p:spPr/>
        <p:txBody>
          <a:bodyPr/>
          <a:lstStyle/>
          <a:p>
            <a:r>
              <a:rPr lang="en-US"/>
              <a:t>Modul </a:t>
            </a:r>
            <a:r>
              <a:rPr lang="en-US" dirty="0"/>
              <a:t>1: </a:t>
            </a:r>
            <a:r>
              <a:rPr lang="en-US" dirty="0" err="1"/>
              <a:t>Introduktion</a:t>
            </a:r>
            <a:r>
              <a:rPr lang="en-US" dirty="0"/>
              <a:t> </a:t>
            </a:r>
            <a:endParaRPr lang="en-DK" dirty="0"/>
          </a:p>
        </p:txBody>
      </p:sp>
      <p:sp>
        <p:nvSpPr>
          <p:cNvPr id="4" name="Picture Placeholder 3">
            <a:extLst>
              <a:ext uri="{FF2B5EF4-FFF2-40B4-BE49-F238E27FC236}">
                <a16:creationId xmlns:a16="http://schemas.microsoft.com/office/drawing/2014/main" id="{3E223B4E-7933-D344-BB44-B04C11BCC033}"/>
              </a:ext>
            </a:extLst>
          </p:cNvPr>
          <p:cNvSpPr>
            <a:spLocks noGrp="1"/>
          </p:cNvSpPr>
          <p:nvPr>
            <p:ph type="pic" sz="quarter" idx="13"/>
          </p:nvPr>
        </p:nvSpPr>
        <p:spPr/>
      </p:sp>
      <p:pic>
        <p:nvPicPr>
          <p:cNvPr id="20" name="Pladsholder til billede 19">
            <a:extLst>
              <a:ext uri="{FF2B5EF4-FFF2-40B4-BE49-F238E27FC236}">
                <a16:creationId xmlns:a16="http://schemas.microsoft.com/office/drawing/2014/main" id="{AEB9A0BA-882F-4B60-88E6-146ED60AB0FF}"/>
              </a:ext>
            </a:extLst>
          </p:cNvPr>
          <p:cNvPicPr>
            <a:picLocks noGrp="1" noChangeAspect="1"/>
          </p:cNvPicPr>
          <p:nvPr>
            <p:ph type="pic" sz="quarter" idx="18"/>
          </p:nvPr>
        </p:nvPicPr>
        <p:blipFill>
          <a:blip r:embed="rId2">
            <a:extLst>
              <a:ext uri="{96DAC541-7B7A-43D3-8B79-37D633B846F1}">
                <asvg:svgBlip xmlns:asvg="http://schemas.microsoft.com/office/drawing/2016/SVG/main" r:embed="rId3"/>
              </a:ext>
            </a:extLst>
          </a:blip>
          <a:srcRect/>
          <a:stretch>
            <a:fillRect/>
          </a:stretch>
        </p:blipFill>
        <p:spPr>
          <a:xfrm>
            <a:off x="550863" y="5891025"/>
            <a:ext cx="633600" cy="633600"/>
          </a:xfrm>
        </p:spPr>
      </p:pic>
      <p:pic>
        <p:nvPicPr>
          <p:cNvPr id="22" name="Pladsholder til billede 21">
            <a:extLst>
              <a:ext uri="{FF2B5EF4-FFF2-40B4-BE49-F238E27FC236}">
                <a16:creationId xmlns:a16="http://schemas.microsoft.com/office/drawing/2014/main" id="{88CB26E4-6DC3-4828-989E-13747B73B77B}"/>
              </a:ext>
            </a:extLst>
          </p:cNvPr>
          <p:cNvPicPr>
            <a:picLocks noGrp="1" noChangeAspect="1"/>
          </p:cNvPicPr>
          <p:nvPr>
            <p:ph type="pic" sz="quarter" idx="19"/>
          </p:nvPr>
        </p:nvPicPr>
        <p:blipFill>
          <a:blip r:embed="rId4">
            <a:extLst>
              <a:ext uri="{96DAC541-7B7A-43D3-8B79-37D633B846F1}">
                <asvg:svgBlip xmlns:asvg="http://schemas.microsoft.com/office/drawing/2016/SVG/main" r:embed="rId5"/>
              </a:ext>
            </a:extLst>
          </a:blip>
          <a:srcRect/>
          <a:stretch>
            <a:fillRect/>
          </a:stretch>
        </p:blipFill>
        <p:spPr>
          <a:xfrm>
            <a:off x="1266313" y="5872221"/>
            <a:ext cx="633600" cy="633600"/>
          </a:xfrm>
        </p:spPr>
      </p:pic>
      <p:pic>
        <p:nvPicPr>
          <p:cNvPr id="24" name="Pladsholder til billede 23">
            <a:extLst>
              <a:ext uri="{FF2B5EF4-FFF2-40B4-BE49-F238E27FC236}">
                <a16:creationId xmlns:a16="http://schemas.microsoft.com/office/drawing/2014/main" id="{0FDDE8CE-E5EA-44C2-B6C1-7371455F4B25}"/>
              </a:ext>
            </a:extLst>
          </p:cNvPr>
          <p:cNvPicPr>
            <a:picLocks noGrp="1" noChangeAspect="1"/>
          </p:cNvPicPr>
          <p:nvPr>
            <p:ph type="pic" sz="quarter" idx="20"/>
          </p:nvPr>
        </p:nvPicPr>
        <p:blipFill>
          <a:blip r:embed="rId6">
            <a:extLst>
              <a:ext uri="{96DAC541-7B7A-43D3-8B79-37D633B846F1}">
                <asvg:svgBlip xmlns:asvg="http://schemas.microsoft.com/office/drawing/2016/SVG/main" r:embed="rId7"/>
              </a:ext>
            </a:extLst>
          </a:blip>
          <a:srcRect t="125" b="125"/>
          <a:stretch>
            <a:fillRect/>
          </a:stretch>
        </p:blipFill>
        <p:spPr>
          <a:xfrm>
            <a:off x="1981763" y="5891025"/>
            <a:ext cx="633600" cy="633600"/>
          </a:xfrm>
        </p:spPr>
      </p:pic>
      <p:pic>
        <p:nvPicPr>
          <p:cNvPr id="12" name="Picture Placeholder 4">
            <a:extLst>
              <a:ext uri="{FF2B5EF4-FFF2-40B4-BE49-F238E27FC236}">
                <a16:creationId xmlns:a16="http://schemas.microsoft.com/office/drawing/2014/main" id="{FF06F0DF-328A-4D9E-AEE7-1651584D2E85}"/>
              </a:ext>
            </a:extLst>
          </p:cNvPr>
          <p:cNvPicPr>
            <a:picLocks noChangeAspect="1"/>
          </p:cNvPicPr>
          <p:nvPr/>
        </p:nvPicPr>
        <p:blipFill>
          <a:blip r:embed="rId8"/>
          <a:srcRect l="25300" r="25300"/>
          <a:stretch/>
        </p:blipFill>
        <p:spPr>
          <a:xfrm>
            <a:off x="6203950" y="312239"/>
            <a:ext cx="5589588" cy="6364786"/>
          </a:xfrm>
          <a:prstGeom prst="rect">
            <a:avLst/>
          </a:prstGeom>
          <a:pattFill prst="pct50">
            <a:fgClr>
              <a:schemeClr val="accent1"/>
            </a:fgClr>
            <a:bgClr>
              <a:schemeClr val="accent1">
                <a:lumMod val="20000"/>
                <a:lumOff val="80000"/>
              </a:schemeClr>
            </a:bgClr>
          </a:pattFill>
        </p:spPr>
      </p:pic>
      <p:sp>
        <p:nvSpPr>
          <p:cNvPr id="6" name="Pladsholder til billede 5">
            <a:extLst>
              <a:ext uri="{FF2B5EF4-FFF2-40B4-BE49-F238E27FC236}">
                <a16:creationId xmlns:a16="http://schemas.microsoft.com/office/drawing/2014/main" id="{7D59ECA0-1EA4-4E41-85BB-D332B317367E}"/>
              </a:ext>
            </a:extLst>
          </p:cNvPr>
          <p:cNvSpPr>
            <a:spLocks noGrp="1"/>
          </p:cNvSpPr>
          <p:nvPr>
            <p:ph type="pic" sz="quarter" idx="16"/>
          </p:nvPr>
        </p:nvSpPr>
        <p:spPr/>
      </p:sp>
      <p:sp>
        <p:nvSpPr>
          <p:cNvPr id="8" name="Pladsholder til billede 7">
            <a:extLst>
              <a:ext uri="{FF2B5EF4-FFF2-40B4-BE49-F238E27FC236}">
                <a16:creationId xmlns:a16="http://schemas.microsoft.com/office/drawing/2014/main" id="{52BA9ED2-45FF-457C-AA11-BECA4BE65DBB}"/>
              </a:ext>
            </a:extLst>
          </p:cNvPr>
          <p:cNvSpPr>
            <a:spLocks noGrp="1"/>
          </p:cNvSpPr>
          <p:nvPr>
            <p:ph type="pic" sz="quarter" idx="15"/>
          </p:nvPr>
        </p:nvSpPr>
        <p:spPr/>
      </p:sp>
      <p:sp>
        <p:nvSpPr>
          <p:cNvPr id="10" name="Pladsholder til billede 9">
            <a:extLst>
              <a:ext uri="{FF2B5EF4-FFF2-40B4-BE49-F238E27FC236}">
                <a16:creationId xmlns:a16="http://schemas.microsoft.com/office/drawing/2014/main" id="{210E8F79-9489-465F-A7F8-CC2E1D576C6F}"/>
              </a:ext>
            </a:extLst>
          </p:cNvPr>
          <p:cNvSpPr>
            <a:spLocks noGrp="1"/>
          </p:cNvSpPr>
          <p:nvPr>
            <p:ph type="pic" sz="quarter" idx="14"/>
          </p:nvPr>
        </p:nvSpPr>
        <p:spPr/>
      </p:sp>
    </p:spTree>
    <p:extLst>
      <p:ext uri="{BB962C8B-B14F-4D97-AF65-F5344CB8AC3E}">
        <p14:creationId xmlns:p14="http://schemas.microsoft.com/office/powerpoint/2010/main" val="2684090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36F9-11A2-D442-B8B8-A9D3D39D17A9}"/>
              </a:ext>
            </a:extLst>
          </p:cNvPr>
          <p:cNvSpPr>
            <a:spLocks noGrp="1"/>
          </p:cNvSpPr>
          <p:nvPr>
            <p:ph type="title"/>
          </p:nvPr>
        </p:nvSpPr>
        <p:spPr/>
        <p:txBody>
          <a:bodyPr/>
          <a:lstStyle/>
          <a:p>
            <a:r>
              <a:rPr lang="en-US" dirty="0" err="1"/>
              <a:t>klimaforandringer</a:t>
            </a:r>
            <a:endParaRPr lang="en-DK" dirty="0"/>
          </a:p>
        </p:txBody>
      </p:sp>
      <p:sp>
        <p:nvSpPr>
          <p:cNvPr id="6" name="Footer Placeholder 5">
            <a:extLst>
              <a:ext uri="{FF2B5EF4-FFF2-40B4-BE49-F238E27FC236}">
                <a16:creationId xmlns:a16="http://schemas.microsoft.com/office/drawing/2014/main" id="{36F1122C-CE3E-0D41-93C2-C9C78CFF7646}"/>
              </a:ext>
            </a:extLst>
          </p:cNvPr>
          <p:cNvSpPr>
            <a:spLocks noGrp="1"/>
          </p:cNvSpPr>
          <p:nvPr>
            <p:ph type="ftr" sz="quarter" idx="18"/>
          </p:nvPr>
        </p:nvSpPr>
        <p:spPr/>
        <p:txBody>
          <a:bodyPr/>
          <a:lstStyle/>
          <a:p>
            <a:pPr algn="l"/>
            <a:r>
              <a:rPr lang="en-US"/>
              <a:t>verdensmålene.dk</a:t>
            </a:r>
            <a:endParaRPr lang="en-DK" dirty="0"/>
          </a:p>
        </p:txBody>
      </p:sp>
      <p:sp>
        <p:nvSpPr>
          <p:cNvPr id="7" name="Slide Number Placeholder 6">
            <a:extLst>
              <a:ext uri="{FF2B5EF4-FFF2-40B4-BE49-F238E27FC236}">
                <a16:creationId xmlns:a16="http://schemas.microsoft.com/office/drawing/2014/main" id="{7268049E-B410-4F4B-B508-61352E405A76}"/>
              </a:ext>
            </a:extLst>
          </p:cNvPr>
          <p:cNvSpPr>
            <a:spLocks noGrp="1"/>
          </p:cNvSpPr>
          <p:nvPr>
            <p:ph type="sldNum" sz="quarter" idx="19"/>
          </p:nvPr>
        </p:nvSpPr>
        <p:spPr/>
        <p:txBody>
          <a:bodyPr/>
          <a:lstStyle/>
          <a:p>
            <a:r>
              <a:rPr lang="en-DK"/>
              <a:t>|  </a:t>
            </a:r>
            <a:fld id="{73361457-7C29-0A44-A4DD-374480AAC2F3}" type="slidenum">
              <a:rPr lang="en-DK" smtClean="0"/>
              <a:pPr/>
              <a:t>2</a:t>
            </a:fld>
            <a:r>
              <a:rPr lang="en-DK"/>
              <a:t>  |</a:t>
            </a:r>
            <a:endParaRPr lang="en-DK" dirty="0"/>
          </a:p>
        </p:txBody>
      </p:sp>
      <p:sp>
        <p:nvSpPr>
          <p:cNvPr id="8" name="Date Placeholder 7">
            <a:extLst>
              <a:ext uri="{FF2B5EF4-FFF2-40B4-BE49-F238E27FC236}">
                <a16:creationId xmlns:a16="http://schemas.microsoft.com/office/drawing/2014/main" id="{777261DF-21AE-8F41-9947-AF19DE7A6AAB}"/>
              </a:ext>
            </a:extLst>
          </p:cNvPr>
          <p:cNvSpPr>
            <a:spLocks noGrp="1"/>
          </p:cNvSpPr>
          <p:nvPr>
            <p:ph type="dt" sz="half" idx="17"/>
          </p:nvPr>
        </p:nvSpPr>
        <p:spPr/>
        <p:txBody>
          <a:bodyPr/>
          <a:lstStyle/>
          <a:p>
            <a:pPr algn="r"/>
            <a:fld id="{F52FEC59-BC19-9241-B579-A4896E7514EE}" type="datetime1">
              <a:rPr lang="da-DK" smtClean="0"/>
              <a:t>22-02-2022</a:t>
            </a:fld>
            <a:endParaRPr lang="en-DK" dirty="0"/>
          </a:p>
        </p:txBody>
      </p:sp>
      <p:sp>
        <p:nvSpPr>
          <p:cNvPr id="4" name="Pladsholder til indhold 3">
            <a:extLst>
              <a:ext uri="{FF2B5EF4-FFF2-40B4-BE49-F238E27FC236}">
                <a16:creationId xmlns:a16="http://schemas.microsoft.com/office/drawing/2014/main" id="{02E524DE-CF93-45BC-9FEE-A697FC72FAD8}"/>
              </a:ext>
            </a:extLst>
          </p:cNvPr>
          <p:cNvSpPr>
            <a:spLocks noGrp="1"/>
          </p:cNvSpPr>
          <p:nvPr>
            <p:ph sz="quarter" idx="15"/>
          </p:nvPr>
        </p:nvSpPr>
        <p:spPr/>
        <p:txBody>
          <a:bodyPr/>
          <a:lstStyle/>
          <a:p>
            <a:endParaRPr lang="en-DK"/>
          </a:p>
        </p:txBody>
      </p:sp>
      <p:pic>
        <p:nvPicPr>
          <p:cNvPr id="9" name="Billede 8" descr="Et billede, der indeholder plade, mad&#10;&#10;Automatisk genereret beskrivelse">
            <a:extLst>
              <a:ext uri="{FF2B5EF4-FFF2-40B4-BE49-F238E27FC236}">
                <a16:creationId xmlns:a16="http://schemas.microsoft.com/office/drawing/2014/main" id="{066BE610-3459-4F5F-91D4-DAE46A8E1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27935"/>
            <a:ext cx="9906000" cy="5572125"/>
          </a:xfrm>
          <a:prstGeom prst="rect">
            <a:avLst/>
          </a:prstGeom>
        </p:spPr>
      </p:pic>
    </p:spTree>
    <p:extLst>
      <p:ext uri="{BB962C8B-B14F-4D97-AF65-F5344CB8AC3E}">
        <p14:creationId xmlns:p14="http://schemas.microsoft.com/office/powerpoint/2010/main" val="1712530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FB32036-7AED-4A00-B452-BEDA98C67F8D}"/>
              </a:ext>
            </a:extLst>
          </p:cNvPr>
          <p:cNvSpPr>
            <a:spLocks noGrp="1"/>
          </p:cNvSpPr>
          <p:nvPr>
            <p:ph sz="half" idx="2"/>
          </p:nvPr>
        </p:nvSpPr>
        <p:spPr>
          <a:xfrm>
            <a:off x="550867" y="1773239"/>
            <a:ext cx="5111024" cy="4535487"/>
          </a:xfrm>
        </p:spPr>
        <p:txBody>
          <a:bodyPr>
            <a:normAutofit/>
          </a:bodyPr>
          <a:lstStyle/>
          <a:p>
            <a:pPr algn="l"/>
            <a:r>
              <a:rPr lang="da-DK" sz="3600" dirty="0"/>
              <a:t>Det her er oftest det først man tænker på, når man siger klimaforandringer.</a:t>
            </a:r>
          </a:p>
          <a:p>
            <a:pPr algn="l"/>
            <a:endParaRPr lang="da-DK" sz="3600" dirty="0"/>
          </a:p>
          <a:p>
            <a:pPr algn="l"/>
            <a:r>
              <a:rPr lang="da-DK" sz="3600" dirty="0"/>
              <a:t>Men det er meget mere. I grupper skal I finde konkrete eksempler og billeder af andre eksempler på klimaforandringer.</a:t>
            </a:r>
          </a:p>
          <a:p>
            <a:pPr marL="0" indent="0">
              <a:buNone/>
            </a:pPr>
            <a:endParaRPr lang="da-DK" dirty="0"/>
          </a:p>
          <a:p>
            <a:pPr marL="0" indent="0">
              <a:buNone/>
            </a:pPr>
            <a:endParaRPr lang="da-DK" baseline="0" dirty="0"/>
          </a:p>
          <a:p>
            <a:endParaRPr lang="en-DK" dirty="0"/>
          </a:p>
        </p:txBody>
      </p:sp>
      <p:sp>
        <p:nvSpPr>
          <p:cNvPr id="3" name="Pladsholder til dato 2">
            <a:extLst>
              <a:ext uri="{FF2B5EF4-FFF2-40B4-BE49-F238E27FC236}">
                <a16:creationId xmlns:a16="http://schemas.microsoft.com/office/drawing/2014/main" id="{7EF934A1-CB86-4F79-BCD0-AB3FD616971C}"/>
              </a:ext>
            </a:extLst>
          </p:cNvPr>
          <p:cNvSpPr>
            <a:spLocks noGrp="1"/>
          </p:cNvSpPr>
          <p:nvPr>
            <p:ph type="dt" sz="half" idx="10"/>
          </p:nvPr>
        </p:nvSpPr>
        <p:spPr/>
        <p:txBody>
          <a:bodyPr/>
          <a:lstStyle/>
          <a:p>
            <a:pPr algn="r"/>
            <a:fld id="{9932CF46-6BDC-004B-AE47-E15623DAC347}" type="datetime1">
              <a:rPr lang="da-DK" smtClean="0"/>
              <a:t>22-02-2022</a:t>
            </a:fld>
            <a:endParaRPr lang="en-DK" dirty="0"/>
          </a:p>
        </p:txBody>
      </p:sp>
      <p:sp>
        <p:nvSpPr>
          <p:cNvPr id="4" name="Pladsholder til sidefod 3">
            <a:extLst>
              <a:ext uri="{FF2B5EF4-FFF2-40B4-BE49-F238E27FC236}">
                <a16:creationId xmlns:a16="http://schemas.microsoft.com/office/drawing/2014/main" id="{290120D3-F646-4D01-8370-3A7314522986}"/>
              </a:ext>
            </a:extLst>
          </p:cNvPr>
          <p:cNvSpPr>
            <a:spLocks noGrp="1"/>
          </p:cNvSpPr>
          <p:nvPr>
            <p:ph type="ftr" sz="quarter" idx="11"/>
          </p:nvPr>
        </p:nvSpPr>
        <p:spPr/>
        <p:txBody>
          <a:bodyPr/>
          <a:lstStyle/>
          <a:p>
            <a:r>
              <a:rPr lang="en-US"/>
              <a:t>verdensmålene.dk</a:t>
            </a:r>
            <a:endParaRPr lang="en-DK" dirty="0"/>
          </a:p>
        </p:txBody>
      </p:sp>
      <p:sp>
        <p:nvSpPr>
          <p:cNvPr id="5" name="Pladsholder til slidenummer 4">
            <a:extLst>
              <a:ext uri="{FF2B5EF4-FFF2-40B4-BE49-F238E27FC236}">
                <a16:creationId xmlns:a16="http://schemas.microsoft.com/office/drawing/2014/main" id="{E6F4BA56-E17E-4537-B28F-0E57455BA66C}"/>
              </a:ext>
            </a:extLst>
          </p:cNvPr>
          <p:cNvSpPr>
            <a:spLocks noGrp="1"/>
          </p:cNvSpPr>
          <p:nvPr>
            <p:ph type="sldNum" sz="quarter" idx="12"/>
          </p:nvPr>
        </p:nvSpPr>
        <p:spPr/>
        <p:txBody>
          <a:bodyPr/>
          <a:lstStyle/>
          <a:p>
            <a:r>
              <a:rPr lang="en-DK"/>
              <a:t>|  </a:t>
            </a:r>
            <a:fld id="{73361457-7C29-0A44-A4DD-374480AAC2F3}" type="slidenum">
              <a:rPr lang="en-DK" smtClean="0"/>
              <a:pPr/>
              <a:t>3</a:t>
            </a:fld>
            <a:r>
              <a:rPr lang="en-DK"/>
              <a:t>  |</a:t>
            </a:r>
            <a:endParaRPr lang="en-DK" dirty="0"/>
          </a:p>
        </p:txBody>
      </p:sp>
      <p:sp>
        <p:nvSpPr>
          <p:cNvPr id="6" name="Titel 5">
            <a:extLst>
              <a:ext uri="{FF2B5EF4-FFF2-40B4-BE49-F238E27FC236}">
                <a16:creationId xmlns:a16="http://schemas.microsoft.com/office/drawing/2014/main" id="{C97ADF6E-86FB-40F4-8A3A-7A92CF862501}"/>
              </a:ext>
            </a:extLst>
          </p:cNvPr>
          <p:cNvSpPr>
            <a:spLocks noGrp="1"/>
          </p:cNvSpPr>
          <p:nvPr>
            <p:ph type="title"/>
          </p:nvPr>
        </p:nvSpPr>
        <p:spPr>
          <a:xfrm>
            <a:off x="442914" y="549276"/>
            <a:ext cx="11090273" cy="1223963"/>
          </a:xfrm>
        </p:spPr>
        <p:txBody>
          <a:bodyPr/>
          <a:lstStyle/>
          <a:p>
            <a:r>
              <a:rPr lang="en-US" dirty="0" err="1"/>
              <a:t>klimaforandringer</a:t>
            </a:r>
            <a:endParaRPr lang="en-DK" dirty="0"/>
          </a:p>
        </p:txBody>
      </p:sp>
      <p:pic>
        <p:nvPicPr>
          <p:cNvPr id="9" name="Picture 4">
            <a:extLst>
              <a:ext uri="{FF2B5EF4-FFF2-40B4-BE49-F238E27FC236}">
                <a16:creationId xmlns:a16="http://schemas.microsoft.com/office/drawing/2014/main" id="{D3E0BC24-D9D6-4009-8C4D-423DFE301156}"/>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521662" y="166577"/>
            <a:ext cx="3023658" cy="45354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vad er et ton CO2">
            <a:extLst>
              <a:ext uri="{FF2B5EF4-FFF2-40B4-BE49-F238E27FC236}">
                <a16:creationId xmlns:a16="http://schemas.microsoft.com/office/drawing/2014/main" id="{FFADF154-AE49-482E-83CE-D0128EFFCA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84" r="14846"/>
          <a:stretch/>
        </p:blipFill>
        <p:spPr bwMode="auto">
          <a:xfrm>
            <a:off x="8545320" y="2764340"/>
            <a:ext cx="3519851" cy="365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705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FB32036-7AED-4A00-B452-BEDA98C67F8D}"/>
              </a:ext>
            </a:extLst>
          </p:cNvPr>
          <p:cNvSpPr>
            <a:spLocks noGrp="1"/>
          </p:cNvSpPr>
          <p:nvPr>
            <p:ph sz="half" idx="2"/>
          </p:nvPr>
        </p:nvSpPr>
        <p:spPr>
          <a:xfrm>
            <a:off x="550865" y="1773239"/>
            <a:ext cx="7466862" cy="4535487"/>
          </a:xfrm>
        </p:spPr>
        <p:txBody>
          <a:bodyPr>
            <a:normAutofit/>
          </a:bodyPr>
          <a:lstStyle/>
          <a:p>
            <a:pPr marL="0" indent="0">
              <a:buNone/>
            </a:pPr>
            <a:endParaRPr lang="da-DK" dirty="0"/>
          </a:p>
          <a:p>
            <a:pPr marL="0" indent="0">
              <a:buNone/>
            </a:pPr>
            <a:endParaRPr lang="da-DK" baseline="0" dirty="0"/>
          </a:p>
          <a:p>
            <a:endParaRPr lang="en-DK" dirty="0"/>
          </a:p>
        </p:txBody>
      </p:sp>
      <p:sp>
        <p:nvSpPr>
          <p:cNvPr id="3" name="Pladsholder til dato 2">
            <a:extLst>
              <a:ext uri="{FF2B5EF4-FFF2-40B4-BE49-F238E27FC236}">
                <a16:creationId xmlns:a16="http://schemas.microsoft.com/office/drawing/2014/main" id="{7EF934A1-CB86-4F79-BCD0-AB3FD616971C}"/>
              </a:ext>
            </a:extLst>
          </p:cNvPr>
          <p:cNvSpPr>
            <a:spLocks noGrp="1"/>
          </p:cNvSpPr>
          <p:nvPr>
            <p:ph type="dt" sz="half" idx="10"/>
          </p:nvPr>
        </p:nvSpPr>
        <p:spPr/>
        <p:txBody>
          <a:bodyPr/>
          <a:lstStyle/>
          <a:p>
            <a:pPr algn="r"/>
            <a:fld id="{9932CF46-6BDC-004B-AE47-E15623DAC347}" type="datetime1">
              <a:rPr lang="da-DK" smtClean="0"/>
              <a:t>22-02-2022</a:t>
            </a:fld>
            <a:endParaRPr lang="en-DK" dirty="0"/>
          </a:p>
        </p:txBody>
      </p:sp>
      <p:sp>
        <p:nvSpPr>
          <p:cNvPr id="4" name="Pladsholder til sidefod 3">
            <a:extLst>
              <a:ext uri="{FF2B5EF4-FFF2-40B4-BE49-F238E27FC236}">
                <a16:creationId xmlns:a16="http://schemas.microsoft.com/office/drawing/2014/main" id="{290120D3-F646-4D01-8370-3A7314522986}"/>
              </a:ext>
            </a:extLst>
          </p:cNvPr>
          <p:cNvSpPr>
            <a:spLocks noGrp="1"/>
          </p:cNvSpPr>
          <p:nvPr>
            <p:ph type="ftr" sz="quarter" idx="11"/>
          </p:nvPr>
        </p:nvSpPr>
        <p:spPr/>
        <p:txBody>
          <a:bodyPr/>
          <a:lstStyle/>
          <a:p>
            <a:r>
              <a:rPr lang="en-US"/>
              <a:t>verdensmålene.dk</a:t>
            </a:r>
            <a:endParaRPr lang="en-DK" dirty="0"/>
          </a:p>
        </p:txBody>
      </p:sp>
      <p:sp>
        <p:nvSpPr>
          <p:cNvPr id="5" name="Pladsholder til slidenummer 4">
            <a:extLst>
              <a:ext uri="{FF2B5EF4-FFF2-40B4-BE49-F238E27FC236}">
                <a16:creationId xmlns:a16="http://schemas.microsoft.com/office/drawing/2014/main" id="{E6F4BA56-E17E-4537-B28F-0E57455BA66C}"/>
              </a:ext>
            </a:extLst>
          </p:cNvPr>
          <p:cNvSpPr>
            <a:spLocks noGrp="1"/>
          </p:cNvSpPr>
          <p:nvPr>
            <p:ph type="sldNum" sz="quarter" idx="12"/>
          </p:nvPr>
        </p:nvSpPr>
        <p:spPr/>
        <p:txBody>
          <a:bodyPr/>
          <a:lstStyle/>
          <a:p>
            <a:r>
              <a:rPr lang="en-DK"/>
              <a:t>|  </a:t>
            </a:r>
            <a:fld id="{73361457-7C29-0A44-A4DD-374480AAC2F3}" type="slidenum">
              <a:rPr lang="en-DK" smtClean="0"/>
              <a:pPr/>
              <a:t>4</a:t>
            </a:fld>
            <a:r>
              <a:rPr lang="en-DK"/>
              <a:t>  |</a:t>
            </a:r>
            <a:endParaRPr lang="en-DK" dirty="0"/>
          </a:p>
        </p:txBody>
      </p:sp>
      <p:sp>
        <p:nvSpPr>
          <p:cNvPr id="6" name="Titel 5">
            <a:extLst>
              <a:ext uri="{FF2B5EF4-FFF2-40B4-BE49-F238E27FC236}">
                <a16:creationId xmlns:a16="http://schemas.microsoft.com/office/drawing/2014/main" id="{C97ADF6E-86FB-40F4-8A3A-7A92CF862501}"/>
              </a:ext>
            </a:extLst>
          </p:cNvPr>
          <p:cNvSpPr>
            <a:spLocks noGrp="1"/>
          </p:cNvSpPr>
          <p:nvPr>
            <p:ph type="title"/>
          </p:nvPr>
        </p:nvSpPr>
        <p:spPr/>
        <p:txBody>
          <a:bodyPr/>
          <a:lstStyle/>
          <a:p>
            <a:r>
              <a:rPr lang="en-US" dirty="0"/>
              <a:t>FN’s </a:t>
            </a:r>
            <a:r>
              <a:rPr lang="en-US" dirty="0" err="1"/>
              <a:t>verdensmål</a:t>
            </a:r>
            <a:endParaRPr lang="en-DK" dirty="0"/>
          </a:p>
        </p:txBody>
      </p:sp>
      <p:pic>
        <p:nvPicPr>
          <p:cNvPr id="8" name="Billede 7">
            <a:extLst>
              <a:ext uri="{FF2B5EF4-FFF2-40B4-BE49-F238E27FC236}">
                <a16:creationId xmlns:a16="http://schemas.microsoft.com/office/drawing/2014/main" id="{76FF2A46-88EE-4AC1-9583-AC76E1E8EF68}"/>
              </a:ext>
            </a:extLst>
          </p:cNvPr>
          <p:cNvPicPr>
            <a:picLocks noChangeAspect="1"/>
          </p:cNvPicPr>
          <p:nvPr/>
        </p:nvPicPr>
        <p:blipFill rotWithShape="1">
          <a:blip r:embed="rId2"/>
          <a:srcRect l="11026" t="17066" r="13975" b="7067"/>
          <a:stretch/>
        </p:blipFill>
        <p:spPr>
          <a:xfrm>
            <a:off x="1185352" y="1214819"/>
            <a:ext cx="9821295" cy="5588317"/>
          </a:xfrm>
          <a:prstGeom prst="rect">
            <a:avLst/>
          </a:prstGeom>
        </p:spPr>
      </p:pic>
    </p:spTree>
    <p:extLst>
      <p:ext uri="{BB962C8B-B14F-4D97-AF65-F5344CB8AC3E}">
        <p14:creationId xmlns:p14="http://schemas.microsoft.com/office/powerpoint/2010/main" val="2845631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E1FA9AE3-FD07-42AC-A264-0A18AE9A65B6}"/>
              </a:ext>
            </a:extLst>
          </p:cNvPr>
          <p:cNvSpPr>
            <a:spLocks noGrp="1"/>
          </p:cNvSpPr>
          <p:nvPr>
            <p:ph sz="quarter" idx="13"/>
          </p:nvPr>
        </p:nvSpPr>
        <p:spPr>
          <a:xfrm>
            <a:off x="550864" y="1773238"/>
            <a:ext cx="4308520" cy="4498686"/>
          </a:xfrm>
        </p:spPr>
        <p:txBody>
          <a:bodyPr>
            <a:noAutofit/>
          </a:bodyPr>
          <a:lstStyle/>
          <a:p>
            <a:r>
              <a:rPr lang="da-DK" sz="2800" dirty="0"/>
              <a:t>Hvilke Verdensmål vil I sige Anders Dalhoff Bruhn Jensen arbejder inden for i sit ph.d. arbejde?</a:t>
            </a:r>
          </a:p>
          <a:p>
            <a:endParaRPr lang="en-DK" sz="2400" dirty="0"/>
          </a:p>
        </p:txBody>
      </p:sp>
      <p:sp>
        <p:nvSpPr>
          <p:cNvPr id="3" name="Pladsholder til dato 2">
            <a:extLst>
              <a:ext uri="{FF2B5EF4-FFF2-40B4-BE49-F238E27FC236}">
                <a16:creationId xmlns:a16="http://schemas.microsoft.com/office/drawing/2014/main" id="{BA85462A-FB7A-4730-8F52-0B422DDC214B}"/>
              </a:ext>
            </a:extLst>
          </p:cNvPr>
          <p:cNvSpPr>
            <a:spLocks noGrp="1"/>
          </p:cNvSpPr>
          <p:nvPr>
            <p:ph type="dt" sz="half" idx="14"/>
          </p:nvPr>
        </p:nvSpPr>
        <p:spPr/>
        <p:txBody>
          <a:bodyPr/>
          <a:lstStyle/>
          <a:p>
            <a:pPr algn="r"/>
            <a:fld id="{9156EC16-5C0F-BD43-9584-B955B5B94F0E}" type="datetime1">
              <a:rPr lang="da-DK" smtClean="0"/>
              <a:t>22-02-2022</a:t>
            </a:fld>
            <a:endParaRPr lang="en-DK" dirty="0"/>
          </a:p>
        </p:txBody>
      </p:sp>
      <p:sp>
        <p:nvSpPr>
          <p:cNvPr id="4" name="Pladsholder til sidefod 3">
            <a:extLst>
              <a:ext uri="{FF2B5EF4-FFF2-40B4-BE49-F238E27FC236}">
                <a16:creationId xmlns:a16="http://schemas.microsoft.com/office/drawing/2014/main" id="{0C2E8EF0-9C66-4F50-B4F7-FFF2B54C65ED}"/>
              </a:ext>
            </a:extLst>
          </p:cNvPr>
          <p:cNvSpPr>
            <a:spLocks noGrp="1"/>
          </p:cNvSpPr>
          <p:nvPr>
            <p:ph type="ftr" sz="quarter" idx="15"/>
          </p:nvPr>
        </p:nvSpPr>
        <p:spPr/>
        <p:txBody>
          <a:bodyPr/>
          <a:lstStyle/>
          <a:p>
            <a:pPr algn="l"/>
            <a:r>
              <a:rPr lang="en-US" dirty="0"/>
              <a:t>verdensmålene.dk</a:t>
            </a:r>
            <a:endParaRPr lang="en-DK" dirty="0"/>
          </a:p>
        </p:txBody>
      </p:sp>
      <p:sp>
        <p:nvSpPr>
          <p:cNvPr id="5" name="Pladsholder til slidenummer 4">
            <a:extLst>
              <a:ext uri="{FF2B5EF4-FFF2-40B4-BE49-F238E27FC236}">
                <a16:creationId xmlns:a16="http://schemas.microsoft.com/office/drawing/2014/main" id="{AC3FF0A6-616C-4B40-B351-8150BD20CE5D}"/>
              </a:ext>
            </a:extLst>
          </p:cNvPr>
          <p:cNvSpPr>
            <a:spLocks noGrp="1"/>
          </p:cNvSpPr>
          <p:nvPr>
            <p:ph type="sldNum" sz="quarter" idx="16"/>
          </p:nvPr>
        </p:nvSpPr>
        <p:spPr/>
        <p:txBody>
          <a:bodyPr/>
          <a:lstStyle/>
          <a:p>
            <a:r>
              <a:rPr lang="en-DK"/>
              <a:t>|  </a:t>
            </a:r>
            <a:fld id="{73361457-7C29-0A44-A4DD-374480AAC2F3}" type="slidenum">
              <a:rPr lang="en-DK" smtClean="0"/>
              <a:pPr/>
              <a:t>5</a:t>
            </a:fld>
            <a:r>
              <a:rPr lang="en-DK"/>
              <a:t>  |</a:t>
            </a:r>
            <a:endParaRPr lang="en-DK" dirty="0"/>
          </a:p>
        </p:txBody>
      </p:sp>
      <p:sp>
        <p:nvSpPr>
          <p:cNvPr id="6" name="Titel 5">
            <a:extLst>
              <a:ext uri="{FF2B5EF4-FFF2-40B4-BE49-F238E27FC236}">
                <a16:creationId xmlns:a16="http://schemas.microsoft.com/office/drawing/2014/main" id="{94633DB6-7914-4F8C-9116-0CCBD34187EE}"/>
              </a:ext>
            </a:extLst>
          </p:cNvPr>
          <p:cNvSpPr>
            <a:spLocks noGrp="1"/>
          </p:cNvSpPr>
          <p:nvPr>
            <p:ph type="title"/>
          </p:nvPr>
        </p:nvSpPr>
        <p:spPr/>
        <p:txBody>
          <a:bodyPr/>
          <a:lstStyle/>
          <a:p>
            <a:r>
              <a:rPr lang="en-US" dirty="0"/>
              <a:t>Film med Anders og </a:t>
            </a:r>
            <a:r>
              <a:rPr lang="en-US" dirty="0" err="1"/>
              <a:t>hans</a:t>
            </a:r>
            <a:r>
              <a:rPr lang="en-US" dirty="0"/>
              <a:t> </a:t>
            </a:r>
            <a:r>
              <a:rPr lang="en-US" dirty="0" err="1"/>
              <a:t>ph-d.arbejde</a:t>
            </a:r>
            <a:r>
              <a:rPr lang="en-US" dirty="0"/>
              <a:t> </a:t>
            </a:r>
            <a:r>
              <a:rPr lang="en-US" dirty="0" err="1"/>
              <a:t>på</a:t>
            </a:r>
            <a:r>
              <a:rPr lang="en-US" dirty="0"/>
              <a:t> DTU</a:t>
            </a:r>
            <a:endParaRPr lang="en-DK" dirty="0"/>
          </a:p>
        </p:txBody>
      </p:sp>
    </p:spTree>
    <p:extLst>
      <p:ext uri="{BB962C8B-B14F-4D97-AF65-F5344CB8AC3E}">
        <p14:creationId xmlns:p14="http://schemas.microsoft.com/office/powerpoint/2010/main" val="510825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A2E63309-031F-4BBA-BCF8-11817269748A}"/>
              </a:ext>
            </a:extLst>
          </p:cNvPr>
          <p:cNvSpPr>
            <a:spLocks noGrp="1"/>
          </p:cNvSpPr>
          <p:nvPr>
            <p:ph sz="half" idx="2"/>
          </p:nvPr>
        </p:nvSpPr>
        <p:spPr>
          <a:xfrm>
            <a:off x="550866" y="1773239"/>
            <a:ext cx="10996700" cy="4535487"/>
          </a:xfrm>
        </p:spPr>
        <p:txBody>
          <a:bodyPr>
            <a:normAutofit/>
          </a:bodyPr>
          <a:lstStyle/>
          <a:p>
            <a:pPr algn="l"/>
            <a:r>
              <a:rPr lang="da-DK" sz="2800" dirty="0"/>
              <a:t>Vi skal dykke ned i den selvsamme problemstilling, som Anders Dalhoff Bruhn Jensen arbejder med. </a:t>
            </a:r>
          </a:p>
          <a:p>
            <a:pPr algn="l"/>
            <a:r>
              <a:rPr lang="da-DK" sz="2800" dirty="0"/>
              <a:t>Jeres journalistiske arbejde består i:</a:t>
            </a:r>
          </a:p>
          <a:p>
            <a:pPr lvl="1"/>
            <a:r>
              <a:rPr lang="da-DK" sz="2000" dirty="0">
                <a:latin typeface="+mj-lt"/>
              </a:rPr>
              <a:t>2 research-sessioner</a:t>
            </a:r>
          </a:p>
          <a:p>
            <a:pPr lvl="1"/>
            <a:r>
              <a:rPr lang="da-DK" sz="2000" dirty="0">
                <a:latin typeface="+mj-lt"/>
              </a:rPr>
              <a:t>uddybende teori om UV/VIS-spektroskopi</a:t>
            </a:r>
          </a:p>
          <a:p>
            <a:pPr lvl="1"/>
            <a:r>
              <a:rPr lang="da-DK" sz="2000" dirty="0">
                <a:latin typeface="+mj-lt"/>
              </a:rPr>
              <a:t>et eksperiment om farvning af vand med terrestrisk materiale</a:t>
            </a:r>
            <a:r>
              <a:rPr lang="da-DK" sz="2800" dirty="0">
                <a:latin typeface="+mj-lt"/>
              </a:rPr>
              <a:t>.</a:t>
            </a:r>
          </a:p>
          <a:p>
            <a:pPr algn="l"/>
            <a:r>
              <a:rPr lang="da-DK" sz="2800" dirty="0"/>
              <a:t>Afslutningsvis i forløbet vil I skulle producere et nyhedsindslag, hvor I beskriver, hvad I har fundet ud af og hvad det kan betyde globalt.</a:t>
            </a:r>
            <a:br>
              <a:rPr lang="da-DK" sz="2800" dirty="0"/>
            </a:br>
            <a:r>
              <a:rPr lang="da-DK" sz="2800" dirty="0"/>
              <a:t>Nyhedsindslaget skal være 5-10 minutter.</a:t>
            </a:r>
          </a:p>
          <a:p>
            <a:pPr marL="0" indent="0">
              <a:buNone/>
            </a:pPr>
            <a:endParaRPr lang="en-DK" i="1" dirty="0"/>
          </a:p>
        </p:txBody>
      </p:sp>
      <p:sp>
        <p:nvSpPr>
          <p:cNvPr id="3" name="Pladsholder til dato 2">
            <a:extLst>
              <a:ext uri="{FF2B5EF4-FFF2-40B4-BE49-F238E27FC236}">
                <a16:creationId xmlns:a16="http://schemas.microsoft.com/office/drawing/2014/main" id="{E1D9CFC7-FB3F-465E-8EE7-A7EBBCC5D387}"/>
              </a:ext>
            </a:extLst>
          </p:cNvPr>
          <p:cNvSpPr>
            <a:spLocks noGrp="1"/>
          </p:cNvSpPr>
          <p:nvPr>
            <p:ph type="dt" sz="half" idx="10"/>
          </p:nvPr>
        </p:nvSpPr>
        <p:spPr/>
        <p:txBody>
          <a:bodyPr/>
          <a:lstStyle/>
          <a:p>
            <a:pPr algn="r"/>
            <a:fld id="{9932CF46-6BDC-004B-AE47-E15623DAC347}" type="datetime1">
              <a:rPr lang="da-DK" smtClean="0"/>
              <a:t>22-02-2022</a:t>
            </a:fld>
            <a:endParaRPr lang="en-DK" dirty="0"/>
          </a:p>
        </p:txBody>
      </p:sp>
      <p:sp>
        <p:nvSpPr>
          <p:cNvPr id="4" name="Pladsholder til sidefod 3">
            <a:extLst>
              <a:ext uri="{FF2B5EF4-FFF2-40B4-BE49-F238E27FC236}">
                <a16:creationId xmlns:a16="http://schemas.microsoft.com/office/drawing/2014/main" id="{E2ABB2A7-8326-406C-91E1-525C286D258A}"/>
              </a:ext>
            </a:extLst>
          </p:cNvPr>
          <p:cNvSpPr>
            <a:spLocks noGrp="1"/>
          </p:cNvSpPr>
          <p:nvPr>
            <p:ph type="ftr" sz="quarter" idx="11"/>
          </p:nvPr>
        </p:nvSpPr>
        <p:spPr/>
        <p:txBody>
          <a:bodyPr/>
          <a:lstStyle/>
          <a:p>
            <a:r>
              <a:rPr lang="en-US"/>
              <a:t>verdensmålene.dk</a:t>
            </a:r>
            <a:endParaRPr lang="en-DK" dirty="0"/>
          </a:p>
        </p:txBody>
      </p:sp>
      <p:sp>
        <p:nvSpPr>
          <p:cNvPr id="5" name="Pladsholder til slidenummer 4">
            <a:extLst>
              <a:ext uri="{FF2B5EF4-FFF2-40B4-BE49-F238E27FC236}">
                <a16:creationId xmlns:a16="http://schemas.microsoft.com/office/drawing/2014/main" id="{DE6AC7D9-BC78-4544-9142-BB55936952D9}"/>
              </a:ext>
            </a:extLst>
          </p:cNvPr>
          <p:cNvSpPr>
            <a:spLocks noGrp="1"/>
          </p:cNvSpPr>
          <p:nvPr>
            <p:ph type="sldNum" sz="quarter" idx="12"/>
          </p:nvPr>
        </p:nvSpPr>
        <p:spPr/>
        <p:txBody>
          <a:bodyPr/>
          <a:lstStyle/>
          <a:p>
            <a:r>
              <a:rPr lang="en-DK"/>
              <a:t>|  </a:t>
            </a:r>
            <a:fld id="{73361457-7C29-0A44-A4DD-374480AAC2F3}" type="slidenum">
              <a:rPr lang="en-DK" smtClean="0"/>
              <a:pPr/>
              <a:t>6</a:t>
            </a:fld>
            <a:r>
              <a:rPr lang="en-DK"/>
              <a:t>  |</a:t>
            </a:r>
            <a:endParaRPr lang="en-DK" dirty="0"/>
          </a:p>
        </p:txBody>
      </p:sp>
      <p:sp>
        <p:nvSpPr>
          <p:cNvPr id="6" name="Titel 5">
            <a:extLst>
              <a:ext uri="{FF2B5EF4-FFF2-40B4-BE49-F238E27FC236}">
                <a16:creationId xmlns:a16="http://schemas.microsoft.com/office/drawing/2014/main" id="{57D0FB1F-5304-4924-A5F8-14A8C7EEE7E0}"/>
              </a:ext>
            </a:extLst>
          </p:cNvPr>
          <p:cNvSpPr>
            <a:spLocks noGrp="1"/>
          </p:cNvSpPr>
          <p:nvPr>
            <p:ph type="title"/>
          </p:nvPr>
        </p:nvSpPr>
        <p:spPr/>
        <p:txBody>
          <a:bodyPr/>
          <a:lstStyle/>
          <a:p>
            <a:r>
              <a:rPr lang="en-US" dirty="0" err="1"/>
              <a:t>videnskabsjournalist</a:t>
            </a:r>
            <a:endParaRPr lang="en-DK" dirty="0"/>
          </a:p>
        </p:txBody>
      </p:sp>
    </p:spTree>
    <p:extLst>
      <p:ext uri="{BB962C8B-B14F-4D97-AF65-F5344CB8AC3E}">
        <p14:creationId xmlns:p14="http://schemas.microsoft.com/office/powerpoint/2010/main" val="88932349"/>
      </p:ext>
    </p:extLst>
  </p:cSld>
  <p:clrMapOvr>
    <a:masterClrMapping/>
  </p:clrMapOvr>
</p:sld>
</file>

<file path=ppt/theme/theme1.xml><?xml version="1.0" encoding="utf-8"?>
<a:theme xmlns:a="http://schemas.openxmlformats.org/drawingml/2006/main" name="MS-Theme-01">
  <a:themeElements>
    <a:clrScheme name="SDG 13">
      <a:dk1>
        <a:srgbClr val="111111"/>
      </a:dk1>
      <a:lt1>
        <a:srgbClr val="EEEEEE"/>
      </a:lt1>
      <a:dk2>
        <a:srgbClr val="333333"/>
      </a:dk2>
      <a:lt2>
        <a:srgbClr val="F8F8F8"/>
      </a:lt2>
      <a:accent1>
        <a:srgbClr val="3F7E44"/>
      </a:accent1>
      <a:accent2>
        <a:srgbClr val="4C9F38"/>
      </a:accent2>
      <a:accent3>
        <a:srgbClr val="56C02B"/>
      </a:accent3>
      <a:accent4>
        <a:srgbClr val="26BDE2"/>
      </a:accent4>
      <a:accent5>
        <a:srgbClr val="0A97D9"/>
      </a:accent5>
      <a:accent6>
        <a:srgbClr val="00689D"/>
      </a:accent6>
      <a:hlink>
        <a:srgbClr val="3F7E44"/>
      </a:hlink>
      <a:folHlink>
        <a:srgbClr val="4C9F38"/>
      </a:folHlink>
    </a:clrScheme>
    <a:fontScheme name="Test">
      <a:majorFont>
        <a:latin typeface="Teko-Regular"/>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D999D3-47E3-DA45-A34D-15718D39A5DC}" vid="{04FAC5F9-21AE-B946-B8C0-EBD3DAE49C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1EBF22F22BD894D9376E2297FB3B6BB" ma:contentTypeVersion="19" ma:contentTypeDescription="Opret et nyt dokument." ma:contentTypeScope="" ma:versionID="43e63b70dbf646a91089628b9fe8ff4f">
  <xsd:schema xmlns:xsd="http://www.w3.org/2001/XMLSchema" xmlns:xs="http://www.w3.org/2001/XMLSchema" xmlns:p="http://schemas.microsoft.com/office/2006/metadata/properties" xmlns:ns2="4cf67d76-6d67-47b9-abef-710e043f91bd" xmlns:ns3="4824f45e-a9cb-4df3-9007-856bac09b47a" targetNamespace="http://schemas.microsoft.com/office/2006/metadata/properties" ma:root="true" ma:fieldsID="bb6ef967a8a0206e69cf7053c7ff468e" ns2:_="" ns3:_="">
    <xsd:import namespace="4cf67d76-6d67-47b9-abef-710e043f91bd"/>
    <xsd:import namespace="4824f45e-a9cb-4df3-9007-856bac09b47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f67d76-6d67-47b9-abef-710e043f91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ledmærker" ma:readOnly="false" ma:fieldId="{5cf76f15-5ced-4ddc-b409-7134ff3c332f}" ma:taxonomyMulti="true" ma:sspId="dd1ecd37-496c-4309-8ea7-a1f5911fc371"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24f45e-a9cb-4df3-9007-856bac09b47a"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0" nillable="true" ma:displayName="Taxonomy Catch All Column" ma:hidden="true" ma:list="{916f5b05-7b91-47f6-bc85-84b11d616f98}" ma:internalName="TaxCatchAll" ma:showField="CatchAllData" ma:web="4824f45e-a9cb-4df3-9007-856bac09b4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f67d76-6d67-47b9-abef-710e043f91bd">
      <Terms xmlns="http://schemas.microsoft.com/office/infopath/2007/PartnerControls"/>
    </lcf76f155ced4ddcb4097134ff3c332f>
    <TaxCatchAll xmlns="4824f45e-a9cb-4df3-9007-856bac09b47a" xsi:nil="true"/>
  </documentManagement>
</p:properties>
</file>

<file path=customXml/itemProps1.xml><?xml version="1.0" encoding="utf-8"?>
<ds:datastoreItem xmlns:ds="http://schemas.openxmlformats.org/officeDocument/2006/customXml" ds:itemID="{ACF835C7-3E8E-4980-A011-E10F699FAAD2}"/>
</file>

<file path=customXml/itemProps2.xml><?xml version="1.0" encoding="utf-8"?>
<ds:datastoreItem xmlns:ds="http://schemas.openxmlformats.org/officeDocument/2006/customXml" ds:itemID="{BE37B039-5172-4AD0-A804-A154A806211A}"/>
</file>

<file path=customXml/itemProps3.xml><?xml version="1.0" encoding="utf-8"?>
<ds:datastoreItem xmlns:ds="http://schemas.openxmlformats.org/officeDocument/2006/customXml" ds:itemID="{B1F6F49F-466F-4C45-87EF-FB54E9B610B0}"/>
</file>

<file path=docProps/app.xml><?xml version="1.0" encoding="utf-8"?>
<Properties xmlns="http://schemas.openxmlformats.org/officeDocument/2006/extended-properties" xmlns:vt="http://schemas.openxmlformats.org/officeDocument/2006/docPropsVTypes">
  <Template>MS PP Template 06</Template>
  <TotalTime>138</TotalTime>
  <Words>407</Words>
  <Application>Microsoft Office PowerPoint</Application>
  <PresentationFormat>Widescreen</PresentationFormat>
  <Paragraphs>44</Paragraphs>
  <Slides>6</Slides>
  <Notes>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6</vt:i4>
      </vt:variant>
    </vt:vector>
  </HeadingPairs>
  <TitlesOfParts>
    <vt:vector size="11" baseType="lpstr">
      <vt:lpstr>Calibri</vt:lpstr>
      <vt:lpstr>Wingdings</vt:lpstr>
      <vt:lpstr>Teko-Regular</vt:lpstr>
      <vt:lpstr>Arial</vt:lpstr>
      <vt:lpstr>MS-Theme-01</vt:lpstr>
      <vt:lpstr>Det organiske fingeraftryk I havet</vt:lpstr>
      <vt:lpstr>klimaforandringer</vt:lpstr>
      <vt:lpstr>klimaforandringer</vt:lpstr>
      <vt:lpstr>FN’s verdensmål</vt:lpstr>
      <vt:lpstr>Film med Anders og hans ph-d.arbejde på DTU</vt:lpstr>
      <vt:lpstr>videnskabsjournalist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Julie</dc:creator>
  <cp:lastModifiedBy>Kåre Piil Vestergård</cp:lastModifiedBy>
  <cp:revision>2</cp:revision>
  <dcterms:created xsi:type="dcterms:W3CDTF">2021-11-25T12:20:26Z</dcterms:created>
  <dcterms:modified xsi:type="dcterms:W3CDTF">2022-02-22T14:43:34Z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4a6cde5-7839-4ec4-8d8e-c07bb763d4d9_Enabled">
    <vt:lpwstr>true</vt:lpwstr>
  </property>
  <property fmtid="{D5CDD505-2E9C-101B-9397-08002B2CF9AE}" pid="3" name="MSIP_Label_74a6cde5-7839-4ec4-8d8e-c07bb763d4d9_SetDate">
    <vt:lpwstr>2021-11-25T12:29:37Z</vt:lpwstr>
  </property>
  <property fmtid="{D5CDD505-2E9C-101B-9397-08002B2CF9AE}" pid="4" name="MSIP_Label_74a6cde5-7839-4ec4-8d8e-c07bb763d4d9_Method">
    <vt:lpwstr>Privileged</vt:lpwstr>
  </property>
  <property fmtid="{D5CDD505-2E9C-101B-9397-08002B2CF9AE}" pid="5" name="MSIP_Label_74a6cde5-7839-4ec4-8d8e-c07bb763d4d9_Name">
    <vt:lpwstr>Public</vt:lpwstr>
  </property>
  <property fmtid="{D5CDD505-2E9C-101B-9397-08002B2CF9AE}" pid="6" name="MSIP_Label_74a6cde5-7839-4ec4-8d8e-c07bb763d4d9_SiteId">
    <vt:lpwstr>3c41b599-f42e-41c3-b837-b8a13451b079</vt:lpwstr>
  </property>
  <property fmtid="{D5CDD505-2E9C-101B-9397-08002B2CF9AE}" pid="7" name="MSIP_Label_74a6cde5-7839-4ec4-8d8e-c07bb763d4d9_ActionId">
    <vt:lpwstr>7c749932-66bb-4ee2-8afc-96fda657323a</vt:lpwstr>
  </property>
  <property fmtid="{D5CDD505-2E9C-101B-9397-08002B2CF9AE}" pid="8" name="MSIP_Label_74a6cde5-7839-4ec4-8d8e-c07bb763d4d9_ContentBits">
    <vt:lpwstr>0</vt:lpwstr>
  </property>
  <property fmtid="{D5CDD505-2E9C-101B-9397-08002B2CF9AE}" pid="9" name="ContentTypeId">
    <vt:lpwstr>0x010100E1EBF22F22BD894D9376E2297FB3B6BB</vt:lpwstr>
  </property>
  <property fmtid="{D5CDD505-2E9C-101B-9397-08002B2CF9AE}" pid="10" name="MediaServiceImageTags">
    <vt:lpwstr/>
  </property>
</Properties>
</file>