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26" r:id="rId1"/>
  </p:sldMasterIdLst>
  <p:notesMasterIdLst>
    <p:notesMasterId r:id="rId10"/>
  </p:notesMasterIdLst>
  <p:sldIdLst>
    <p:sldId id="256" r:id="rId2"/>
    <p:sldId id="260" r:id="rId3"/>
    <p:sldId id="267" r:id="rId4"/>
    <p:sldId id="262" r:id="rId5"/>
    <p:sldId id="268" r:id="rId6"/>
    <p:sldId id="263" r:id="rId7"/>
    <p:sldId id="269" r:id="rId8"/>
    <p:sldId id="270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Teko-Regular" panose="020B0604020202020204" charset="0"/>
      <p:regular r:id="rId16"/>
    </p:embeddedFont>
  </p:embeddedFontLst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EEEE"/>
    <a:srgbClr val="8BC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B1F47-794A-44A6-A81A-443C18B48B52}" v="274" dt="2022-02-22T14:54:01.286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53"/>
    <p:restoredTop sz="94275" autoAdjust="0"/>
  </p:normalViewPr>
  <p:slideViewPr>
    <p:cSldViewPr snapToGrid="0" snapToObjects="1">
      <p:cViewPr>
        <p:scale>
          <a:sx n="72" d="100"/>
          <a:sy n="72" d="100"/>
        </p:scale>
        <p:origin x="81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åre Piil Vestergård" userId="13ab6d3b-d6d7-41e2-bdb8-4d8d49c4b0e9" providerId="ADAL" clId="{B5FB1F47-794A-44A6-A81A-443C18B48B52}"/>
    <pc:docChg chg="custSel modSld">
      <pc:chgData name="Kåre Piil Vestergård" userId="13ab6d3b-d6d7-41e2-bdb8-4d8d49c4b0e9" providerId="ADAL" clId="{B5FB1F47-794A-44A6-A81A-443C18B48B52}" dt="2022-02-22T14:54:01.286" v="276" actId="20577"/>
      <pc:docMkLst>
        <pc:docMk/>
      </pc:docMkLst>
      <pc:sldChg chg="modSp mod">
        <pc:chgData name="Kåre Piil Vestergård" userId="13ab6d3b-d6d7-41e2-bdb8-4d8d49c4b0e9" providerId="ADAL" clId="{B5FB1F47-794A-44A6-A81A-443C18B48B52}" dt="2022-02-22T14:54:01.286" v="276" actId="20577"/>
        <pc:sldMkLst>
          <pc:docMk/>
          <pc:sldMk cId="2047021283" sldId="270"/>
        </pc:sldMkLst>
        <pc:spChg chg="mod">
          <ac:chgData name="Kåre Piil Vestergård" userId="13ab6d3b-d6d7-41e2-bdb8-4d8d49c4b0e9" providerId="ADAL" clId="{B5FB1F47-794A-44A6-A81A-443C18B48B52}" dt="2022-02-22T14:54:01.286" v="276" actId="20577"/>
          <ac:spMkLst>
            <pc:docMk/>
            <pc:sldMk cId="2047021283" sldId="270"/>
            <ac:spMk id="2" creationId="{F2C8091F-6DB8-4A13-AC98-DA4BF2AD8D84}"/>
          </ac:spMkLst>
        </pc:spChg>
      </pc:sldChg>
    </pc:docChg>
  </pc:docChgLst>
  <pc:docChgLst>
    <pc:chgData name="Julie Lindholm" userId="08f05959-23be-4885-80a8-b37ec18577c8" providerId="ADAL" clId="{B7980A53-EE16-4F14-8A32-E32C17825421}"/>
    <pc:docChg chg="undo custSel addSld modSld">
      <pc:chgData name="Julie Lindholm" userId="08f05959-23be-4885-80a8-b37ec18577c8" providerId="ADAL" clId="{B7980A53-EE16-4F14-8A32-E32C17825421}" dt="2022-01-05T07:09:04.331" v="366" actId="20577"/>
      <pc:docMkLst>
        <pc:docMk/>
      </pc:docMkLst>
      <pc:sldChg chg="modSp mod">
        <pc:chgData name="Julie Lindholm" userId="08f05959-23be-4885-80a8-b37ec18577c8" providerId="ADAL" clId="{B7980A53-EE16-4F14-8A32-E32C17825421}" dt="2022-01-05T07:09:04.331" v="366" actId="20577"/>
        <pc:sldMkLst>
          <pc:docMk/>
          <pc:sldMk cId="2684090185" sldId="256"/>
        </pc:sldMkLst>
        <pc:spChg chg="mod">
          <ac:chgData name="Julie Lindholm" userId="08f05959-23be-4885-80a8-b37ec18577c8" providerId="ADAL" clId="{B7980A53-EE16-4F14-8A32-E32C17825421}" dt="2022-01-05T07:09:04.331" v="366" actId="20577"/>
          <ac:spMkLst>
            <pc:docMk/>
            <pc:sldMk cId="2684090185" sldId="256"/>
            <ac:spMk id="3" creationId="{085BE166-CA98-6B46-9CDC-5D0D15BFB2BD}"/>
          </ac:spMkLst>
        </pc:spChg>
      </pc:sldChg>
      <pc:sldChg chg="addSp delSp modSp mod modNotesTx">
        <pc:chgData name="Julie Lindholm" userId="08f05959-23be-4885-80a8-b37ec18577c8" providerId="ADAL" clId="{B7980A53-EE16-4F14-8A32-E32C17825421}" dt="2022-01-05T07:05:05.743" v="353"/>
        <pc:sldMkLst>
          <pc:docMk/>
          <pc:sldMk cId="4143705600" sldId="260"/>
        </pc:sldMkLst>
        <pc:spChg chg="mod">
          <ac:chgData name="Julie Lindholm" userId="08f05959-23be-4885-80a8-b37ec18577c8" providerId="ADAL" clId="{B7980A53-EE16-4F14-8A32-E32C17825421}" dt="2022-01-04T18:44:51.386" v="18" actId="20577"/>
          <ac:spMkLst>
            <pc:docMk/>
            <pc:sldMk cId="4143705600" sldId="260"/>
            <ac:spMk id="6" creationId="{C97ADF6E-86FB-40F4-8A3A-7A92CF862501}"/>
          </ac:spMkLst>
        </pc:spChg>
        <pc:picChg chg="del">
          <ac:chgData name="Julie Lindholm" userId="08f05959-23be-4885-80a8-b37ec18577c8" providerId="ADAL" clId="{B7980A53-EE16-4F14-8A32-E32C17825421}" dt="2022-01-04T18:44:53.368" v="19" actId="478"/>
          <ac:picMkLst>
            <pc:docMk/>
            <pc:sldMk cId="4143705600" sldId="260"/>
            <ac:picMk id="14" creationId="{3526253D-03AB-45FC-A39E-8C4D3F59FA91}"/>
          </ac:picMkLst>
        </pc:picChg>
        <pc:picChg chg="del">
          <ac:chgData name="Julie Lindholm" userId="08f05959-23be-4885-80a8-b37ec18577c8" providerId="ADAL" clId="{B7980A53-EE16-4F14-8A32-E32C17825421}" dt="2022-01-04T18:44:54.264" v="20" actId="478"/>
          <ac:picMkLst>
            <pc:docMk/>
            <pc:sldMk cId="4143705600" sldId="260"/>
            <ac:picMk id="15" creationId="{635FF4AA-E7CB-484F-AB70-D1ED460FE5B5}"/>
          </ac:picMkLst>
        </pc:picChg>
        <pc:picChg chg="add mod">
          <ac:chgData name="Julie Lindholm" userId="08f05959-23be-4885-80a8-b37ec18577c8" providerId="ADAL" clId="{B7980A53-EE16-4F14-8A32-E32C17825421}" dt="2022-01-04T18:45:21.668" v="25"/>
          <ac:picMkLst>
            <pc:docMk/>
            <pc:sldMk cId="4143705600" sldId="260"/>
            <ac:picMk id="16" creationId="{22D9488A-2AD2-401E-99DE-A95BA3814E51}"/>
          </ac:picMkLst>
        </pc:picChg>
      </pc:sldChg>
      <pc:sldChg chg="addSp delSp modSp mod modNotesTx">
        <pc:chgData name="Julie Lindholm" userId="08f05959-23be-4885-80a8-b37ec18577c8" providerId="ADAL" clId="{B7980A53-EE16-4F14-8A32-E32C17825421}" dt="2022-01-05T07:04:24.328" v="350" actId="20577"/>
        <pc:sldMkLst>
          <pc:docMk/>
          <pc:sldMk cId="510825600" sldId="262"/>
        </pc:sldMkLst>
        <pc:spChg chg="mod">
          <ac:chgData name="Julie Lindholm" userId="08f05959-23be-4885-80a8-b37ec18577c8" providerId="ADAL" clId="{B7980A53-EE16-4F14-8A32-E32C17825421}" dt="2022-01-04T18:47:55.098" v="116"/>
          <ac:spMkLst>
            <pc:docMk/>
            <pc:sldMk cId="510825600" sldId="262"/>
            <ac:spMk id="6" creationId="{94633DB6-7914-4F8C-9116-0CCBD34187EE}"/>
          </ac:spMkLst>
        </pc:spChg>
        <pc:spChg chg="mod">
          <ac:chgData name="Julie Lindholm" userId="08f05959-23be-4885-80a8-b37ec18577c8" providerId="ADAL" clId="{B7980A53-EE16-4F14-8A32-E32C17825421}" dt="2022-01-04T18:49:06.401" v="132" actId="20577"/>
          <ac:spMkLst>
            <pc:docMk/>
            <pc:sldMk cId="510825600" sldId="262"/>
            <ac:spMk id="11" creationId="{FE791BFA-B868-4DF9-8499-B53C0D3A1902}"/>
          </ac:spMkLst>
        </pc:spChg>
        <pc:picChg chg="del">
          <ac:chgData name="Julie Lindholm" userId="08f05959-23be-4885-80a8-b37ec18577c8" providerId="ADAL" clId="{B7980A53-EE16-4F14-8A32-E32C17825421}" dt="2022-01-04T18:48:06.248" v="118" actId="478"/>
          <ac:picMkLst>
            <pc:docMk/>
            <pc:sldMk cId="510825600" sldId="262"/>
            <ac:picMk id="13" creationId="{176021C5-5BC3-4D38-B276-6011464DE4F4}"/>
          </ac:picMkLst>
        </pc:picChg>
        <pc:picChg chg="add mod">
          <ac:chgData name="Julie Lindholm" userId="08f05959-23be-4885-80a8-b37ec18577c8" providerId="ADAL" clId="{B7980A53-EE16-4F14-8A32-E32C17825421}" dt="2022-01-04T18:48:10.530" v="119" actId="1076"/>
          <ac:picMkLst>
            <pc:docMk/>
            <pc:sldMk cId="510825600" sldId="262"/>
            <ac:picMk id="14" creationId="{0217483A-C727-449B-9785-FE56500F416B}"/>
          </ac:picMkLst>
        </pc:picChg>
      </pc:sldChg>
      <pc:sldChg chg="addSp modSp mod modNotesTx">
        <pc:chgData name="Julie Lindholm" userId="08f05959-23be-4885-80a8-b37ec18577c8" providerId="ADAL" clId="{B7980A53-EE16-4F14-8A32-E32C17825421}" dt="2022-01-05T07:04:01.996" v="349" actId="20577"/>
        <pc:sldMkLst>
          <pc:docMk/>
          <pc:sldMk cId="88932349" sldId="263"/>
        </pc:sldMkLst>
        <pc:spChg chg="mod">
          <ac:chgData name="Julie Lindholm" userId="08f05959-23be-4885-80a8-b37ec18577c8" providerId="ADAL" clId="{B7980A53-EE16-4F14-8A32-E32C17825421}" dt="2022-01-05T06:59:01.773" v="274"/>
          <ac:spMkLst>
            <pc:docMk/>
            <pc:sldMk cId="88932349" sldId="263"/>
            <ac:spMk id="6" creationId="{57D0FB1F-5304-4924-A5F8-14A8C7EEE7E0}"/>
          </ac:spMkLst>
        </pc:spChg>
        <pc:spChg chg="mod">
          <ac:chgData name="Julie Lindholm" userId="08f05959-23be-4885-80a8-b37ec18577c8" providerId="ADAL" clId="{B7980A53-EE16-4F14-8A32-E32C17825421}" dt="2022-01-05T06:59:59.886" v="284" actId="14100"/>
          <ac:spMkLst>
            <pc:docMk/>
            <pc:sldMk cId="88932349" sldId="263"/>
            <ac:spMk id="16" creationId="{AD225884-437F-4922-8F2A-D786B11E8796}"/>
          </ac:spMkLst>
        </pc:spChg>
        <pc:picChg chg="add mod">
          <ac:chgData name="Julie Lindholm" userId="08f05959-23be-4885-80a8-b37ec18577c8" providerId="ADAL" clId="{B7980A53-EE16-4F14-8A32-E32C17825421}" dt="2022-01-05T07:00:03.152" v="285" actId="1076"/>
          <ac:picMkLst>
            <pc:docMk/>
            <pc:sldMk cId="88932349" sldId="263"/>
            <ac:picMk id="17" creationId="{DA0CF4B9-0C99-4ACD-9D7C-B1AAD3C55C02}"/>
          </ac:picMkLst>
        </pc:picChg>
      </pc:sldChg>
      <pc:sldChg chg="addSp delSp modSp mod modNotesTx">
        <pc:chgData name="Julie Lindholm" userId="08f05959-23be-4885-80a8-b37ec18577c8" providerId="ADAL" clId="{B7980A53-EE16-4F14-8A32-E32C17825421}" dt="2022-01-05T07:04:46.449" v="352" actId="20577"/>
        <pc:sldMkLst>
          <pc:docMk/>
          <pc:sldMk cId="2181347094" sldId="267"/>
        </pc:sldMkLst>
        <pc:spChg chg="del mod">
          <ac:chgData name="Julie Lindholm" userId="08f05959-23be-4885-80a8-b37ec18577c8" providerId="ADAL" clId="{B7980A53-EE16-4F14-8A32-E32C17825421}" dt="2022-01-04T18:46:50.281" v="106"/>
          <ac:spMkLst>
            <pc:docMk/>
            <pc:sldMk cId="2181347094" sldId="267"/>
            <ac:spMk id="2" creationId="{3739B63F-C399-4A21-ABD8-7307A1B4E19C}"/>
          </ac:spMkLst>
        </pc:spChg>
        <pc:spChg chg="mod">
          <ac:chgData name="Julie Lindholm" userId="08f05959-23be-4885-80a8-b37ec18577c8" providerId="ADAL" clId="{B7980A53-EE16-4F14-8A32-E32C17825421}" dt="2022-01-04T18:46:38.553" v="103" actId="20577"/>
          <ac:spMkLst>
            <pc:docMk/>
            <pc:sldMk cId="2181347094" sldId="267"/>
            <ac:spMk id="6" creationId="{135D02BC-4340-4DC3-A567-1DD4A690DB6C}"/>
          </ac:spMkLst>
        </pc:spChg>
        <pc:picChg chg="del">
          <ac:chgData name="Julie Lindholm" userId="08f05959-23be-4885-80a8-b37ec18577c8" providerId="ADAL" clId="{B7980A53-EE16-4F14-8A32-E32C17825421}" dt="2022-01-04T18:46:40.824" v="104" actId="478"/>
          <ac:picMkLst>
            <pc:docMk/>
            <pc:sldMk cId="2181347094" sldId="267"/>
            <ac:picMk id="8" creationId="{0D6A5351-0B33-43B7-8F3C-25038FC24BF1}"/>
          </ac:picMkLst>
        </pc:picChg>
        <pc:picChg chg="add mod">
          <ac:chgData name="Julie Lindholm" userId="08f05959-23be-4885-80a8-b37ec18577c8" providerId="ADAL" clId="{B7980A53-EE16-4F14-8A32-E32C17825421}" dt="2022-01-04T18:47:30.400" v="115"/>
          <ac:picMkLst>
            <pc:docMk/>
            <pc:sldMk cId="2181347094" sldId="267"/>
            <ac:picMk id="17" creationId="{A0BFC333-08F7-430D-A4CD-3A156E48B8B2}"/>
          </ac:picMkLst>
        </pc:picChg>
      </pc:sldChg>
      <pc:sldChg chg="addSp delSp modSp mod">
        <pc:chgData name="Julie Lindholm" userId="08f05959-23be-4885-80a8-b37ec18577c8" providerId="ADAL" clId="{B7980A53-EE16-4F14-8A32-E32C17825421}" dt="2022-01-05T06:56:53.692" v="273" actId="1076"/>
        <pc:sldMkLst>
          <pc:docMk/>
          <pc:sldMk cId="4118075113" sldId="268"/>
        </pc:sldMkLst>
        <pc:spChg chg="mod">
          <ac:chgData name="Julie Lindholm" userId="08f05959-23be-4885-80a8-b37ec18577c8" providerId="ADAL" clId="{B7980A53-EE16-4F14-8A32-E32C17825421}" dt="2022-01-04T18:57:42.303" v="262" actId="14100"/>
          <ac:spMkLst>
            <pc:docMk/>
            <pc:sldMk cId="4118075113" sldId="268"/>
            <ac:spMk id="2" creationId="{B43320EA-0EB1-49FB-9618-AD5CC6C6878A}"/>
          </ac:spMkLst>
        </pc:spChg>
        <pc:spChg chg="mod">
          <ac:chgData name="Julie Lindholm" userId="08f05959-23be-4885-80a8-b37ec18577c8" providerId="ADAL" clId="{B7980A53-EE16-4F14-8A32-E32C17825421}" dt="2022-01-04T18:57:51.967" v="265" actId="14100"/>
          <ac:spMkLst>
            <pc:docMk/>
            <pc:sldMk cId="4118075113" sldId="268"/>
            <ac:spMk id="6" creationId="{57BEA846-908C-4908-BD4B-068D01A52AE7}"/>
          </ac:spMkLst>
        </pc:spChg>
        <pc:spChg chg="del mod">
          <ac:chgData name="Julie Lindholm" userId="08f05959-23be-4885-80a8-b37ec18577c8" providerId="ADAL" clId="{B7980A53-EE16-4F14-8A32-E32C17825421}" dt="2022-01-04T18:50:05.017" v="161" actId="478"/>
          <ac:spMkLst>
            <pc:docMk/>
            <pc:sldMk cId="4118075113" sldId="268"/>
            <ac:spMk id="7" creationId="{3EA32A60-2D72-4193-AFE7-9A7DB57C3151}"/>
          </ac:spMkLst>
        </pc:spChg>
        <pc:picChg chg="del">
          <ac:chgData name="Julie Lindholm" userId="08f05959-23be-4885-80a8-b37ec18577c8" providerId="ADAL" clId="{B7980A53-EE16-4F14-8A32-E32C17825421}" dt="2022-01-04T18:49:46.248" v="153" actId="478"/>
          <ac:picMkLst>
            <pc:docMk/>
            <pc:sldMk cId="4118075113" sldId="268"/>
            <ac:picMk id="8" creationId="{EC7CD17B-A02F-4325-AF3A-378A049D854E}"/>
          </ac:picMkLst>
        </pc:picChg>
        <pc:picChg chg="del">
          <ac:chgData name="Julie Lindholm" userId="08f05959-23be-4885-80a8-b37ec18577c8" providerId="ADAL" clId="{B7980A53-EE16-4F14-8A32-E32C17825421}" dt="2022-01-04T18:49:48.024" v="154" actId="478"/>
          <ac:picMkLst>
            <pc:docMk/>
            <pc:sldMk cId="4118075113" sldId="268"/>
            <ac:picMk id="9" creationId="{1AC9A023-4D15-4831-9028-23A51A8EF2CD}"/>
          </ac:picMkLst>
        </pc:picChg>
        <pc:picChg chg="add del mod">
          <ac:chgData name="Julie Lindholm" userId="08f05959-23be-4885-80a8-b37ec18577c8" providerId="ADAL" clId="{B7980A53-EE16-4F14-8A32-E32C17825421}" dt="2022-01-04T18:58:06.733" v="268" actId="478"/>
          <ac:picMkLst>
            <pc:docMk/>
            <pc:sldMk cId="4118075113" sldId="268"/>
            <ac:picMk id="10" creationId="{C716AEDD-E1BA-4476-93B3-D97F65FE7316}"/>
          </ac:picMkLst>
        </pc:picChg>
        <pc:picChg chg="add mod">
          <ac:chgData name="Julie Lindholm" userId="08f05959-23be-4885-80a8-b37ec18577c8" providerId="ADAL" clId="{B7980A53-EE16-4F14-8A32-E32C17825421}" dt="2022-01-04T18:52:45.929" v="216" actId="1076"/>
          <ac:picMkLst>
            <pc:docMk/>
            <pc:sldMk cId="4118075113" sldId="268"/>
            <ac:picMk id="11" creationId="{EC8FC723-7D72-429B-A14C-86E039B1A493}"/>
          </ac:picMkLst>
        </pc:picChg>
        <pc:picChg chg="add del">
          <ac:chgData name="Julie Lindholm" userId="08f05959-23be-4885-80a8-b37ec18577c8" providerId="ADAL" clId="{B7980A53-EE16-4F14-8A32-E32C17825421}" dt="2022-01-04T18:54:42.753" v="254"/>
          <ac:picMkLst>
            <pc:docMk/>
            <pc:sldMk cId="4118075113" sldId="268"/>
            <ac:picMk id="3074" creationId="{985225C4-69AB-4B2C-AF76-27FB1EA31E75}"/>
          </ac:picMkLst>
        </pc:picChg>
        <pc:picChg chg="add del mod">
          <ac:chgData name="Julie Lindholm" userId="08f05959-23be-4885-80a8-b37ec18577c8" providerId="ADAL" clId="{B7980A53-EE16-4F14-8A32-E32C17825421}" dt="2022-01-04T18:57:43.517" v="263"/>
          <ac:picMkLst>
            <pc:docMk/>
            <pc:sldMk cId="4118075113" sldId="268"/>
            <ac:picMk id="3076" creationId="{5605A135-79DB-44C6-AC9B-2CF22295EFC4}"/>
          </ac:picMkLst>
        </pc:picChg>
        <pc:picChg chg="add mod">
          <ac:chgData name="Julie Lindholm" userId="08f05959-23be-4885-80a8-b37ec18577c8" providerId="ADAL" clId="{B7980A53-EE16-4F14-8A32-E32C17825421}" dt="2022-01-05T06:56:53.692" v="273" actId="1076"/>
          <ac:picMkLst>
            <pc:docMk/>
            <pc:sldMk cId="4118075113" sldId="268"/>
            <ac:picMk id="3078" creationId="{ACC58B9D-34B6-4DFB-B06D-2CA2F9FA1A64}"/>
          </ac:picMkLst>
        </pc:picChg>
      </pc:sldChg>
      <pc:sldChg chg="addSp delSp modSp mod modNotesTx">
        <pc:chgData name="Julie Lindholm" userId="08f05959-23be-4885-80a8-b37ec18577c8" providerId="ADAL" clId="{B7980A53-EE16-4F14-8A32-E32C17825421}" dt="2022-01-05T07:03:12.463" v="312" actId="20577"/>
        <pc:sldMkLst>
          <pc:docMk/>
          <pc:sldMk cId="1004063401" sldId="269"/>
        </pc:sldMkLst>
        <pc:spChg chg="mod">
          <ac:chgData name="Julie Lindholm" userId="08f05959-23be-4885-80a8-b37ec18577c8" providerId="ADAL" clId="{B7980A53-EE16-4F14-8A32-E32C17825421}" dt="2022-01-05T07:00:46.014" v="290" actId="207"/>
          <ac:spMkLst>
            <pc:docMk/>
            <pc:sldMk cId="1004063401" sldId="269"/>
            <ac:spMk id="2" creationId="{F2C8091F-6DB8-4A13-AC98-DA4BF2AD8D84}"/>
          </ac:spMkLst>
        </pc:spChg>
        <pc:spChg chg="mod">
          <ac:chgData name="Julie Lindholm" userId="08f05959-23be-4885-80a8-b37ec18577c8" providerId="ADAL" clId="{B7980A53-EE16-4F14-8A32-E32C17825421}" dt="2022-01-05T07:00:27.628" v="287"/>
          <ac:spMkLst>
            <pc:docMk/>
            <pc:sldMk cId="1004063401" sldId="269"/>
            <ac:spMk id="6" creationId="{97D865C3-5928-46B8-A50F-29A6B07633B5}"/>
          </ac:spMkLst>
        </pc:spChg>
        <pc:spChg chg="del">
          <ac:chgData name="Julie Lindholm" userId="08f05959-23be-4885-80a8-b37ec18577c8" providerId="ADAL" clId="{B7980A53-EE16-4F14-8A32-E32C17825421}" dt="2022-01-05T07:00:56.469" v="291"/>
          <ac:spMkLst>
            <pc:docMk/>
            <pc:sldMk cId="1004063401" sldId="269"/>
            <ac:spMk id="7" creationId="{FB240558-68F0-4B61-AADD-85B99AD73C98}"/>
          </ac:spMkLst>
        </pc:spChg>
        <pc:picChg chg="del">
          <ac:chgData name="Julie Lindholm" userId="08f05959-23be-4885-80a8-b37ec18577c8" providerId="ADAL" clId="{B7980A53-EE16-4F14-8A32-E32C17825421}" dt="2022-01-05T07:00:29.667" v="288" actId="478"/>
          <ac:picMkLst>
            <pc:docMk/>
            <pc:sldMk cId="1004063401" sldId="269"/>
            <ac:picMk id="8" creationId="{24C44BC3-8D9E-42C3-8170-24BF94EE00C2}"/>
          </ac:picMkLst>
        </pc:picChg>
        <pc:picChg chg="del">
          <ac:chgData name="Julie Lindholm" userId="08f05959-23be-4885-80a8-b37ec18577c8" providerId="ADAL" clId="{B7980A53-EE16-4F14-8A32-E32C17825421}" dt="2022-01-05T07:00:30.720" v="289" actId="478"/>
          <ac:picMkLst>
            <pc:docMk/>
            <pc:sldMk cId="1004063401" sldId="269"/>
            <ac:picMk id="9" creationId="{5DA58B39-25BC-45FE-831D-40CF1AAA8E84}"/>
          </ac:picMkLst>
        </pc:picChg>
        <pc:picChg chg="add mod">
          <ac:chgData name="Julie Lindholm" userId="08f05959-23be-4885-80a8-b37ec18577c8" providerId="ADAL" clId="{B7980A53-EE16-4F14-8A32-E32C17825421}" dt="2022-01-05T07:01:08.556" v="295" actId="1076"/>
          <ac:picMkLst>
            <pc:docMk/>
            <pc:sldMk cId="1004063401" sldId="269"/>
            <ac:picMk id="10" creationId="{C3EAD491-FEB9-4BA4-8068-E4BB72934BB8}"/>
          </ac:picMkLst>
        </pc:picChg>
        <pc:picChg chg="add del mod">
          <ac:chgData name="Julie Lindholm" userId="08f05959-23be-4885-80a8-b37ec18577c8" providerId="ADAL" clId="{B7980A53-EE16-4F14-8A32-E32C17825421}" dt="2022-01-05T07:01:17.940" v="297"/>
          <ac:picMkLst>
            <pc:docMk/>
            <pc:sldMk cId="1004063401" sldId="269"/>
            <ac:picMk id="11" creationId="{00904187-39BD-40AC-A02A-62BFAD0623FB}"/>
          </ac:picMkLst>
        </pc:picChg>
      </pc:sldChg>
      <pc:sldChg chg="addSp delSp modSp add mod modNotesTx">
        <pc:chgData name="Julie Lindholm" userId="08f05959-23be-4885-80a8-b37ec18577c8" providerId="ADAL" clId="{B7980A53-EE16-4F14-8A32-E32C17825421}" dt="2022-01-05T07:02:52.610" v="311" actId="20577"/>
        <pc:sldMkLst>
          <pc:docMk/>
          <pc:sldMk cId="2047021283" sldId="270"/>
        </pc:sldMkLst>
        <pc:spChg chg="mod">
          <ac:chgData name="Julie Lindholm" userId="08f05959-23be-4885-80a8-b37ec18577c8" providerId="ADAL" clId="{B7980A53-EE16-4F14-8A32-E32C17825421}" dt="2022-01-05T07:02:46.881" v="310" actId="20577"/>
          <ac:spMkLst>
            <pc:docMk/>
            <pc:sldMk cId="2047021283" sldId="270"/>
            <ac:spMk id="2" creationId="{F2C8091F-6DB8-4A13-AC98-DA4BF2AD8D84}"/>
          </ac:spMkLst>
        </pc:spChg>
        <pc:spChg chg="add del mod">
          <ac:chgData name="Julie Lindholm" userId="08f05959-23be-4885-80a8-b37ec18577c8" providerId="ADAL" clId="{B7980A53-EE16-4F14-8A32-E32C17825421}" dt="2022-01-05T07:01:50.571" v="303" actId="478"/>
          <ac:spMkLst>
            <pc:docMk/>
            <pc:sldMk cId="2047021283" sldId="270"/>
            <ac:spMk id="7" creationId="{BBC05025-F430-42A4-9967-6BB390E5086F}"/>
          </ac:spMkLst>
        </pc:spChg>
        <pc:picChg chg="del">
          <ac:chgData name="Julie Lindholm" userId="08f05959-23be-4885-80a8-b37ec18577c8" providerId="ADAL" clId="{B7980A53-EE16-4F14-8A32-E32C17825421}" dt="2022-01-05T07:01:40.063" v="299" actId="478"/>
          <ac:picMkLst>
            <pc:docMk/>
            <pc:sldMk cId="2047021283" sldId="270"/>
            <ac:picMk id="10" creationId="{C3EAD491-FEB9-4BA4-8068-E4BB72934B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D82D7-6358-8548-BA45-9AAC0FE1DC5B}" type="datetimeFigureOut">
              <a:rPr lang="en-DK" smtClean="0"/>
              <a:t>02/22/2022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B5708-B5F4-5149-91B2-DFC06EF96B0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3590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Lys spektrum: https://www.once.lighting/wp-content/uploads/2020/08/spectrum.png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6538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Farvecirkel: https://en.wikibooks.org/wiki/File:Color_wheel_wavelengths.png</a:t>
            </a:r>
          </a:p>
          <a:p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9742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0260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Chlorophyll</a:t>
            </a:r>
            <a:r>
              <a:rPr lang="da-DK" dirty="0"/>
              <a:t> (engelsk stavemåde) bliver stavet meget forskelligt i forskellige </a:t>
            </a:r>
            <a:r>
              <a:rPr lang="da-DK" dirty="0" err="1"/>
              <a:t>kemibogsæt</a:t>
            </a:r>
            <a:r>
              <a:rPr lang="da-DK" dirty="0"/>
              <a:t> (har kigget i </a:t>
            </a:r>
            <a:r>
              <a:rPr lang="da-DK" dirty="0" err="1"/>
              <a:t>BasisKemi</a:t>
            </a:r>
            <a:r>
              <a:rPr lang="da-DK" dirty="0"/>
              <a:t>, I gang med kemi og Kend kemien), og det er alt fra klorofyl, til </a:t>
            </a:r>
            <a:r>
              <a:rPr lang="da-DK" dirty="0" err="1"/>
              <a:t>chlorofyl</a:t>
            </a:r>
            <a:r>
              <a:rPr lang="da-DK" dirty="0"/>
              <a:t> og </a:t>
            </a:r>
            <a:r>
              <a:rPr lang="da-DK" dirty="0" err="1"/>
              <a:t>chlorophyl</a:t>
            </a:r>
            <a:r>
              <a:rPr lang="da-DK" dirty="0"/>
              <a:t>. Her bruges den engelske stavemåde.</a:t>
            </a:r>
          </a:p>
          <a:p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en-DK" smtClean="0"/>
              <a:t>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4692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9120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en-DK" smtClean="0"/>
              <a:t>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1635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B884-057B-8544-A15F-B43D98233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6"/>
            <a:ext cx="5437187" cy="2879726"/>
          </a:xfrm>
        </p:spPr>
        <p:txBody>
          <a:bodyPr anchor="b"/>
          <a:lstStyle>
            <a:lvl1pPr algn="l">
              <a:lnSpc>
                <a:spcPct val="70000"/>
              </a:lnSpc>
              <a:defRPr sz="6000" cap="all" baseline="0"/>
            </a:lvl1pPr>
          </a:lstStyle>
          <a:p>
            <a:r>
              <a:rPr lang="da-DK"/>
              <a:t>Klik for at redigere titeltypografien i masteren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71F9E-F53E-484B-93FA-8C6CA5996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429001"/>
            <a:ext cx="5437187" cy="666750"/>
          </a:xfrm>
        </p:spPr>
        <p:txBody>
          <a:bodyPr lIns="0" tIns="0" rIns="0" bIns="0"/>
          <a:lstStyle>
            <a:lvl1pPr marL="0" indent="0" algn="l">
              <a:buNone/>
              <a:defRPr lang="en-US" sz="2400" kern="1200" cap="all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DK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BF8D12C-AB5E-4244-ABEC-390DD035EF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50" y="333375"/>
            <a:ext cx="5437188" cy="6191250"/>
          </a:xfrm>
          <a:pattFill prst="pct50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Insert Header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F02DC30-D565-9641-A2F4-D52869589F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8" name="Picture Placeholder 30">
            <a:extLst>
              <a:ext uri="{FF2B5EF4-FFF2-40B4-BE49-F238E27FC236}">
                <a16:creationId xmlns:a16="http://schemas.microsoft.com/office/drawing/2014/main" id="{F17BBEB6-BF74-1043-B739-055B757434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631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0D55E9-6163-9E4C-A1C7-5AEA58141304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Picture Placeholder 30">
            <a:extLst>
              <a:ext uri="{FF2B5EF4-FFF2-40B4-BE49-F238E27FC236}">
                <a16:creationId xmlns:a16="http://schemas.microsoft.com/office/drawing/2014/main" id="{B0B345B1-04E9-AE4A-8E74-903CF9513C4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8176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8B41B-958D-9F4A-86C2-B6D22C1FCE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2" y="4095751"/>
            <a:ext cx="5437186" cy="1657349"/>
          </a:xfrm>
        </p:spPr>
        <p:txBody>
          <a:bodyPr anchor="t"/>
          <a:lstStyle>
            <a:lvl1pPr marL="0" indent="0">
              <a:buNone/>
              <a:defRPr lang="en-DK" sz="800" b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a-DK" sz="800" b="1" dirty="0">
                <a:solidFill>
                  <a:srgbClr val="4C4C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Body CS)"/>
              </a:rPr>
              <a:t>Noter</a:t>
            </a:r>
            <a:endParaRPr lang="en-DK" sz="800" dirty="0">
              <a:solidFill>
                <a:srgbClr val="4C4C4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 (Body CS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45405-0332-2B40-9CDC-1E0348752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5713" y="6368952"/>
            <a:ext cx="972337" cy="241495"/>
          </a:xfrm>
          <a:prstGeom prst="rect">
            <a:avLst/>
          </a:prstGeom>
        </p:spPr>
      </p:pic>
      <p:sp>
        <p:nvSpPr>
          <p:cNvPr id="14" name="Picture Placeholder 30">
            <a:extLst>
              <a:ext uri="{FF2B5EF4-FFF2-40B4-BE49-F238E27FC236}">
                <a16:creationId xmlns:a16="http://schemas.microsoft.com/office/drawing/2014/main" id="{26550671-BF01-574C-B8ED-C44E55489C1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9721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15" name="Picture Placeholder 30">
            <a:extLst>
              <a:ext uri="{FF2B5EF4-FFF2-40B4-BE49-F238E27FC236}">
                <a16:creationId xmlns:a16="http://schemas.microsoft.com/office/drawing/2014/main" id="{305DC326-128D-9245-9FDD-0E1D2FC6A39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1266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16" name="Picture Placeholder 30">
            <a:extLst>
              <a:ext uri="{FF2B5EF4-FFF2-40B4-BE49-F238E27FC236}">
                <a16:creationId xmlns:a16="http://schemas.microsoft.com/office/drawing/2014/main" id="{76449425-29A2-284A-8C31-2F2C5EB26F0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2811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</p:spTree>
    <p:extLst>
      <p:ext uri="{BB962C8B-B14F-4D97-AF65-F5344CB8AC3E}">
        <p14:creationId xmlns:p14="http://schemas.microsoft.com/office/powerpoint/2010/main" val="166943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0D93-4501-6146-939F-FE3664A9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3847C-726F-774E-A131-C62334859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9BDCD-5A2E-CD48-9FEC-13ABB76D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C379F50-8E65-ED4E-A6C9-0EE0EBA3B25C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9C5D8-E9ED-8840-AB9E-579FE0AD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4AB7-9137-7640-A567-7D7A5ADC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6EFB0C-A002-5C4E-AD88-A07D0F40CF24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1765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2C5E9-691F-694D-8A31-F57F80574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AC4D2-7C18-EB48-9DE2-BE11F61A0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0B549-E0C8-D849-AEC0-45A72D5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0780D72-200D-0048-A72E-7681042701DA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4A4BD-2CCB-B242-A37C-28BF9724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F140A-2C6A-CD41-8C25-A0426D51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822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42C0B93-565A-9940-831A-DBBF87FB22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1773238"/>
            <a:ext cx="11090275" cy="4498686"/>
          </a:xfrm>
        </p:spPr>
        <p:txBody>
          <a:bodyPr/>
          <a:lstStyle>
            <a:lvl1pPr marL="180000" indent="-180000"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baseline="0">
                <a:latin typeface="+mj-lt"/>
              </a:defRPr>
            </a:lvl1pPr>
            <a:lvl2pPr marL="360000" indent="-180000">
              <a:buClr>
                <a:schemeClr val="accent1"/>
              </a:buClr>
              <a:defRPr sz="1500" baseline="0"/>
            </a:lvl2pPr>
            <a:lvl3pPr marL="720000" indent="-180000">
              <a:buClr>
                <a:schemeClr val="accent1"/>
              </a:buClr>
              <a:defRPr sz="1300" baseline="0"/>
            </a:lvl3pPr>
            <a:lvl4pPr marL="1080000" indent="-180000">
              <a:buClr>
                <a:schemeClr val="accent1"/>
              </a:buClr>
              <a:defRPr sz="1300" baseline="0"/>
            </a:lvl4pPr>
            <a:lvl5pPr marL="1440000" indent="-180000">
              <a:buClr>
                <a:schemeClr val="accent1"/>
              </a:buClr>
              <a:defRPr sz="1300" baseline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AC1A7CA2-81A6-A14C-B564-3FEA69F9F3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156EC16-5C0F-BD43-9584-B955B5B94F0E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6B31A629-2F34-284F-B04E-FF81BB2B77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26C7A13-A879-C042-9A21-9975F56E7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45DDCF-C71F-CC49-A951-19E63143879B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904C1-511A-2446-8AFF-00B72F9F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3989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68408-47B3-594E-8F97-E94C2FD9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B526A4A-152F-4341-9894-B9F8E5F97D0F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AEF5-8BC5-1243-B441-E7B9F69E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4EEA7-230B-B442-8AE8-248C018B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BF1C26-DB8C-A14F-9045-99F3DAE610FF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78702FCA-4FD1-FD42-8785-0EBD72CFD6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50" y="333375"/>
            <a:ext cx="5437188" cy="6191250"/>
          </a:xfrm>
          <a:pattFill prst="pct50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Insert Header Picture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48BE07B-A61E-0D43-B10D-948C59DACB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3429001"/>
            <a:ext cx="5437187" cy="666750"/>
          </a:xfrm>
        </p:spPr>
        <p:txBody>
          <a:bodyPr lIns="0" tIns="0" rIns="0" bIns="0"/>
          <a:lstStyle>
            <a:lvl1pPr marL="0" indent="0" algn="l">
              <a:buNone/>
              <a:defRPr lang="en-US" sz="2400" kern="1200" cap="all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  <a:endParaRPr lang="en-DK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7AEBE3-6D25-DF48-938E-03CBE1985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6"/>
            <a:ext cx="5437187" cy="2879726"/>
          </a:xfrm>
        </p:spPr>
        <p:txBody>
          <a:bodyPr anchor="b"/>
          <a:lstStyle>
            <a:lvl1pPr algn="l">
              <a:lnSpc>
                <a:spcPct val="70000"/>
              </a:lnSpc>
              <a:defRPr sz="6000" cap="all" baseline="0"/>
            </a:lvl1pPr>
          </a:lstStyle>
          <a:p>
            <a:r>
              <a:rPr lang="da-DK"/>
              <a:t>Klik for at redigere titeltypografien i masteren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09045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68A84-3D3E-DE41-9FD5-2E8DCF1B6B6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66" y="1773239"/>
            <a:ext cx="5437184" cy="453548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2E53E-C900-AA4F-94EE-A25DF55E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64669-C29E-E845-967F-B127027E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verdensmålene.dk</a:t>
            </a:r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136-3566-5744-B816-4D77EB64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98FC2B3-7E64-1448-ABFD-07B2446E6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95E2A9-755D-634D-BDB7-AE31ED8D8A1D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4761E24-235D-B547-B6C9-8219843C86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3950" y="1773238"/>
            <a:ext cx="5437188" cy="453548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6904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901AF-66F3-7247-8E2B-C0EF1ADD91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4" y="1773236"/>
            <a:ext cx="5446712" cy="633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3D664-B48E-7E40-9CBD-58F193A4F7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63" y="2406836"/>
            <a:ext cx="5437187" cy="3901889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15990-DC83-384A-8E38-D96EB95A53B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3950" y="1773237"/>
            <a:ext cx="5437186" cy="633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24B75-1DBA-214A-92C5-D3209CA627A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03950" y="2406836"/>
            <a:ext cx="5437188" cy="3901889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9EE60D-10C4-2D47-A0FD-F722F97A6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C652861-5F1F-624C-91A3-341EE9F5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144BB18-A6AA-1540-B2B2-E671C9C180BE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CD542B-868B-EB45-A088-F6A7C397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B2ACF5A-18A7-9E49-ABE1-EF72488A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87E824-1E73-0B41-802C-6396A6658566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9983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4789B4-95C2-9749-A2ED-595CC03B6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4AE2C-8546-1741-8DAE-344D0857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104234F-9D1D-914E-A99A-E78B8C4DDBB4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CAED28-ED9F-CF46-BF19-99B0E7B6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B884FD-1AFA-1348-BA44-030D0E89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38B297-D510-6342-9560-77325A8DEC95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8877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36A33-CF3D-9042-916D-7C5FF8916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9D4D97-5904-C94F-85E5-278B1CDC3031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460BD-B3BC-0A40-94D5-6D054945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17D79-3BEF-6C4A-991C-9903E396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04066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BDE99C-5EBE-B446-9B84-7957980F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B91BDEB-6CEF-F448-9137-46386DD11B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3950" y="1773238"/>
            <a:ext cx="5437188" cy="45354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5A5E971-788B-534A-95E6-A634D51417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773238"/>
            <a:ext cx="5437187" cy="45354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4D7B80-8796-334D-BD8E-48386701D54F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9CE43D66-CF32-844B-88C2-AFC6CBFB41B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fld id="{4D849C3B-2B4E-674C-A920-41F21C7D2400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069604C-AA13-1546-8FB0-F4ECB5EDB0D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A1384FE-41B8-8D47-A8D9-EDEF4843B1E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94765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05CD9A-ADAB-6840-B90D-13E27004BC88}"/>
              </a:ext>
            </a:extLst>
          </p:cNvPr>
          <p:cNvSpPr/>
          <p:nvPr userDrawn="1"/>
        </p:nvSpPr>
        <p:spPr>
          <a:xfrm>
            <a:off x="6096000" y="0"/>
            <a:ext cx="597535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B1FD1-EF7B-4044-9023-1495CF06B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03950" y="549275"/>
            <a:ext cx="5437186" cy="57594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DK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50BC9C5-E23E-6149-9A7F-E2AED8B8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39022"/>
            <a:ext cx="5437187" cy="12342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4C7599-CE00-5548-A4F8-7AE149B11589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2E0079B-21D5-8240-AA74-755FD7D21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773238"/>
            <a:ext cx="5437187" cy="45354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FA2E5C-61C5-D948-B56B-7370903537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3A065E4-BA26-6E4A-A526-67E235382C17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BB07686-A3BC-464E-B022-50F0864A92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CE45174-7363-894D-8FA2-A8A91DDF53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09470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C6BCDF-9E6C-7646-AAB5-E3104720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11090273" cy="122396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7CAED-1A74-9845-816D-1A18FC7F5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773239"/>
            <a:ext cx="11090274" cy="45354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FA62B-CD4F-D048-AD7F-266B9A023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22" y="6524625"/>
            <a:ext cx="600044" cy="217488"/>
          </a:xfrm>
          <a:prstGeom prst="rect">
            <a:avLst/>
          </a:prstGeom>
        </p:spPr>
        <p:txBody>
          <a:bodyPr vert="horz" lIns="0" tIns="0" rIns="0" bIns="21600" rtlCol="0" anchor="b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fld id="{9A8B6AB3-408A-3440-AA23-980B846B0E46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AC227-3279-AD43-9664-7D57A3487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524625"/>
            <a:ext cx="9234487" cy="217488"/>
          </a:xfrm>
          <a:prstGeom prst="rect">
            <a:avLst/>
          </a:prstGeom>
        </p:spPr>
        <p:txBody>
          <a:bodyPr vert="horz" lIns="0" tIns="0" rIns="0" bIns="21600" rtlCol="0" anchor="b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F94AE-C2D0-F24B-855B-6BB7F0F36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9" y="6524625"/>
            <a:ext cx="471487" cy="2174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DK" dirty="0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 dirty="0"/>
              <a:t>  |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A5E046-382A-834D-A216-1F10C9FE8716}"/>
              </a:ext>
            </a:extLst>
          </p:cNvPr>
          <p:cNvSpPr/>
          <p:nvPr userDrawn="1"/>
        </p:nvSpPr>
        <p:spPr>
          <a:xfrm>
            <a:off x="12072938" y="0"/>
            <a:ext cx="1190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3719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ln>
            <a:noFill/>
          </a:ln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9388" indent="-1800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Wingdings" pitchFamily="2" charset="2"/>
        <a:buChar char="§"/>
        <a:tabLst/>
        <a:defRPr sz="2600" b="0" i="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7605" userDrawn="1">
          <p15:clr>
            <a:srgbClr val="F26B43"/>
          </p15:clr>
        </p15:guide>
        <p15:guide id="3" orient="horz" pos="4247" userDrawn="1">
          <p15:clr>
            <a:srgbClr val="F26B43"/>
          </p15:clr>
        </p15:guide>
        <p15:guide id="4" pos="75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13" pos="347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pos="3772" userDrawn="1">
          <p15:clr>
            <a:srgbClr val="F26B43"/>
          </p15:clr>
        </p15:guide>
        <p15:guide id="17" pos="3908" userDrawn="1">
          <p15:clr>
            <a:srgbClr val="F26B43"/>
          </p15:clr>
        </p15:guide>
        <p15:guide id="18" pos="7333" userDrawn="1">
          <p15:clr>
            <a:srgbClr val="F26B43"/>
          </p15:clr>
        </p15:guide>
        <p15:guide id="19" orient="horz" pos="1117" userDrawn="1">
          <p15:clr>
            <a:srgbClr val="F26B43"/>
          </p15:clr>
        </p15:guide>
        <p15:guide id="20" orient="horz" pos="3974" userDrawn="1">
          <p15:clr>
            <a:srgbClr val="F26B43"/>
          </p15:clr>
        </p15:guide>
        <p15:guide id="21" orient="horz" pos="346" userDrawn="1">
          <p15:clr>
            <a:srgbClr val="F26B43"/>
          </p15:clr>
        </p15:guide>
        <p15:guide id="22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3A9A8-69B0-E447-B2DF-27715DB1EC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 </a:t>
            </a:r>
            <a:r>
              <a:rPr lang="en-US" dirty="0" err="1"/>
              <a:t>organiske</a:t>
            </a:r>
            <a:r>
              <a:rPr lang="en-US" dirty="0"/>
              <a:t> </a:t>
            </a:r>
            <a:r>
              <a:rPr lang="en-US" dirty="0" err="1"/>
              <a:t>fingeraftryk</a:t>
            </a:r>
            <a:r>
              <a:rPr lang="en-US" dirty="0"/>
              <a:t> I </a:t>
            </a:r>
            <a:r>
              <a:rPr lang="en-US" dirty="0" err="1"/>
              <a:t>havet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BE166-CA98-6B46-9CDC-5D0D15BFB2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Modul </a:t>
            </a:r>
            <a:r>
              <a:rPr lang="en-US" dirty="0"/>
              <a:t>4: UV/VIS</a:t>
            </a:r>
            <a:endParaRPr lang="en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223B4E-7933-D344-BB44-B04C11BCC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" name="Pladsholder til billede 19">
            <a:extLst>
              <a:ext uri="{FF2B5EF4-FFF2-40B4-BE49-F238E27FC236}">
                <a16:creationId xmlns:a16="http://schemas.microsoft.com/office/drawing/2014/main" id="{AEB9A0BA-882F-4B60-88E6-146ED60AB0F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0863" y="5891025"/>
            <a:ext cx="633600" cy="633600"/>
          </a:xfrm>
        </p:spPr>
      </p:pic>
      <p:pic>
        <p:nvPicPr>
          <p:cNvPr id="22" name="Pladsholder til billede 21">
            <a:extLst>
              <a:ext uri="{FF2B5EF4-FFF2-40B4-BE49-F238E27FC236}">
                <a16:creationId xmlns:a16="http://schemas.microsoft.com/office/drawing/2014/main" id="{88CB26E4-6DC3-4828-989E-13747B73B77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6313" y="5872221"/>
            <a:ext cx="633600" cy="633600"/>
          </a:xfrm>
        </p:spPr>
      </p:pic>
      <p:pic>
        <p:nvPicPr>
          <p:cNvPr id="24" name="Pladsholder til billede 23">
            <a:extLst>
              <a:ext uri="{FF2B5EF4-FFF2-40B4-BE49-F238E27FC236}">
                <a16:creationId xmlns:a16="http://schemas.microsoft.com/office/drawing/2014/main" id="{0FDDE8CE-E5EA-44C2-B6C1-7371455F4B2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5" b="125"/>
          <a:stretch>
            <a:fillRect/>
          </a:stretch>
        </p:blipFill>
        <p:spPr>
          <a:xfrm>
            <a:off x="1981763" y="5891025"/>
            <a:ext cx="633600" cy="633600"/>
          </a:xfrm>
        </p:spPr>
      </p:pic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FF06F0DF-328A-4D9E-AEE7-1651584D2E8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300" r="25300"/>
          <a:stretch/>
        </p:blipFill>
        <p:spPr>
          <a:xfrm>
            <a:off x="6203950" y="312239"/>
            <a:ext cx="5589588" cy="636478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7D59ECA0-1EA4-4E41-85BB-D332B31736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52BA9ED2-45FF-457C-AA11-BECA4BE65D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210E8F79-9489-465F-A7F8-CC2E1D576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68409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FB32036-7AED-4A00-B452-BEDA98C67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6" y="1773239"/>
            <a:ext cx="6198947" cy="4535487"/>
          </a:xfrm>
        </p:spPr>
        <p:txBody>
          <a:bodyPr>
            <a:normAutofit/>
          </a:bodyPr>
          <a:lstStyle/>
          <a:p>
            <a:pPr algn="l"/>
            <a:endParaRPr lang="da-DK" sz="3600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aseline="0" dirty="0"/>
          </a:p>
          <a:p>
            <a:endParaRPr lang="en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EF934A1-CB86-4F79-BCD0-AB3FD616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90120D3-F646-4D01-8370-3A731452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6F4BA56-E17E-4537-B28F-0E57455B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2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97ADF6E-86FB-40F4-8A3A-7A92CF86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549276"/>
            <a:ext cx="11090273" cy="1223963"/>
          </a:xfrm>
        </p:spPr>
        <p:txBody>
          <a:bodyPr/>
          <a:lstStyle/>
          <a:p>
            <a:r>
              <a:rPr lang="en-US" dirty="0"/>
              <a:t>Lys og </a:t>
            </a:r>
            <a:r>
              <a:rPr lang="en-US" dirty="0" err="1"/>
              <a:t>stråling</a:t>
            </a:r>
            <a:endParaRPr lang="en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BFE5592-64CC-47F4-9793-95722B800C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DK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2D9488A-2AD2-401E-99DE-A95BA381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8819"/>
            <a:ext cx="11999698" cy="572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0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8B6749B-10A3-4919-BD83-216E0D59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E047742-289A-4040-844C-C1D5EFAC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61BE988-0272-4C58-9626-CAFB9502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3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5D02BC-4340-4DC3-A567-1DD4A690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 </a:t>
            </a:r>
            <a:r>
              <a:rPr lang="en-US" dirty="0" err="1"/>
              <a:t>menneskelige</a:t>
            </a:r>
            <a:r>
              <a:rPr lang="en-US" dirty="0"/>
              <a:t> </a:t>
            </a:r>
            <a:r>
              <a:rPr lang="en-US" dirty="0" err="1"/>
              <a:t>opfattelse</a:t>
            </a:r>
            <a:endParaRPr lang="en-DK" dirty="0"/>
          </a:p>
        </p:txBody>
      </p:sp>
      <p:sp>
        <p:nvSpPr>
          <p:cNvPr id="11" name="AutoShape 2" descr="Sustainability 12 00734 g001">
            <a:extLst>
              <a:ext uri="{FF2B5EF4-FFF2-40B4-BE49-F238E27FC236}">
                <a16:creationId xmlns:a16="http://schemas.microsoft.com/office/drawing/2014/main" id="{738F89B8-1059-4365-B0B4-F160343498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K"/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63253FBD-AC41-4886-9E1B-1E5606F914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K"/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A733F936-6C2A-44AB-9D58-31ADCBF0C3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K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0BFC333-08F7-430D-A4CD-3A156E48B8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523206"/>
            <a:ext cx="6358602" cy="47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34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A85462A-FB7A-4730-8F52-0B422DDC21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156EC16-5C0F-BD43-9584-B955B5B94F0E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C2E8EF0-9C66-4F50-B4F7-FFF2B54C65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C3FF0A6-616C-4B40-B351-8150BD20CE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4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4633DB6-7914-4F8C-9116-0CCBD3418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Spektroskopi</a:t>
            </a:r>
            <a:endParaRPr lang="en-DK" sz="3200" dirty="0"/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FE791BFA-B868-4DF9-8499-B53C0D3A19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517" y="1552005"/>
            <a:ext cx="3907813" cy="4613663"/>
          </a:xfrm>
        </p:spPr>
        <p:txBody>
          <a:bodyPr/>
          <a:lstStyle/>
          <a:p>
            <a:r>
              <a:rPr lang="da-DK" dirty="0"/>
              <a:t>Udfordring: Hvad vi ser er det lys som molekylerne ikke kan absorbere.</a:t>
            </a:r>
          </a:p>
          <a:p>
            <a:r>
              <a:rPr lang="da-DK" dirty="0"/>
              <a:t>Man kan derfor ud fra farvecirklen forudse cirka, hvor </a:t>
            </a:r>
            <a:r>
              <a:rPr lang="da-DK" dirty="0" err="1"/>
              <a:t>absorbans</a:t>
            </a:r>
            <a:r>
              <a:rPr lang="da-DK" dirty="0"/>
              <a:t>-bølgelængden ligger.</a:t>
            </a:r>
          </a:p>
          <a:p>
            <a:pPr marL="0" indent="0" algn="l">
              <a:buNone/>
            </a:pPr>
            <a:endParaRPr lang="da-DK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217483A-C727-449B-9785-FE56500F4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83" y="926918"/>
            <a:ext cx="7048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2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43320EA-0EB1-49FB-9618-AD5CC6C68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5" y="1339273"/>
            <a:ext cx="10618784" cy="4969453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da-DK" dirty="0"/>
              <a:t>Konjugerede bindinger (</a:t>
            </a:r>
            <a:r>
              <a:rPr lang="da-DK" dirty="0" err="1"/>
              <a:t>Tommelfingerregl</a:t>
            </a:r>
            <a:r>
              <a:rPr lang="da-DK" dirty="0"/>
              <a:t>, 8 eller flere får farve) </a:t>
            </a:r>
          </a:p>
          <a:p>
            <a:pPr marL="180612" lvl="1" indent="0">
              <a:buNone/>
            </a:pPr>
            <a:r>
              <a:rPr lang="da-DK" dirty="0">
                <a:latin typeface="+mj-lt"/>
              </a:rPr>
              <a:t>         Eksempel – Beta-</a:t>
            </a:r>
            <a:r>
              <a:rPr lang="da-DK" dirty="0" err="1">
                <a:latin typeface="+mj-lt"/>
              </a:rPr>
              <a:t>karoten</a:t>
            </a:r>
            <a:r>
              <a:rPr lang="da-DK" dirty="0">
                <a:latin typeface="+mj-lt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/>
            <a:r>
              <a:rPr lang="da-DK" dirty="0" err="1"/>
              <a:t>Chromofore</a:t>
            </a:r>
            <a:r>
              <a:rPr lang="da-DK" dirty="0"/>
              <a:t> grupper (stor effekt på farve)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2286000" lvl="5" indent="0" algn="l">
              <a:buNone/>
            </a:pPr>
            <a:r>
              <a:rPr lang="da-DK" sz="2000" dirty="0"/>
              <a:t> -NO</a:t>
            </a:r>
            <a:r>
              <a:rPr lang="da-DK" sz="2000" baseline="-25000" dirty="0"/>
              <a:t>2</a:t>
            </a:r>
            <a:r>
              <a:rPr lang="da-DK" sz="2000" dirty="0"/>
              <a:t> 	 -NO		-N=N-		-N=CH-</a:t>
            </a:r>
          </a:p>
          <a:p>
            <a:pPr marL="457200" lvl="1" indent="0" algn="l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 dirty="0"/>
              <a:t>    </a:t>
            </a:r>
            <a:r>
              <a:rPr lang="da-DK" dirty="0" err="1"/>
              <a:t>Carbonyl</a:t>
            </a:r>
            <a:r>
              <a:rPr lang="da-DK" dirty="0"/>
              <a:t>	         Nitro	</a:t>
            </a:r>
            <a:r>
              <a:rPr lang="da-DK" dirty="0" err="1"/>
              <a:t>Nitroso</a:t>
            </a:r>
            <a:r>
              <a:rPr lang="da-DK" dirty="0"/>
              <a:t>		 </a:t>
            </a:r>
            <a:r>
              <a:rPr lang="da-DK" dirty="0" err="1"/>
              <a:t>Azo</a:t>
            </a:r>
            <a:r>
              <a:rPr lang="da-DK" dirty="0"/>
              <a:t>		</a:t>
            </a:r>
            <a:r>
              <a:rPr lang="da-DK" dirty="0" err="1"/>
              <a:t>Azomethin</a:t>
            </a:r>
            <a:endParaRPr lang="da-D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/>
            <a:r>
              <a:rPr lang="da-DK" dirty="0" err="1"/>
              <a:t>Auxochrome</a:t>
            </a:r>
            <a:r>
              <a:rPr lang="da-DK" dirty="0"/>
              <a:t> grupper (lille effekt på farve)</a:t>
            </a:r>
          </a:p>
          <a:p>
            <a:pPr marL="457200" lvl="1" indent="0" algn="l">
              <a:buNone/>
            </a:pPr>
            <a:r>
              <a:rPr lang="da-DK" dirty="0"/>
              <a:t>       -OH	-NH</a:t>
            </a:r>
            <a:r>
              <a:rPr lang="da-DK" baseline="-25000" dirty="0"/>
              <a:t>2</a:t>
            </a:r>
            <a:r>
              <a:rPr lang="da-DK" dirty="0"/>
              <a:t> 	-Cl	-</a:t>
            </a:r>
            <a:r>
              <a:rPr lang="da-DK" dirty="0" err="1"/>
              <a:t>Br</a:t>
            </a:r>
            <a:r>
              <a:rPr lang="da-DK" dirty="0"/>
              <a:t>	-I</a:t>
            </a:r>
          </a:p>
          <a:p>
            <a:pPr marL="180000" lvl="1" indent="0" algn="l">
              <a:buNone/>
            </a:pPr>
            <a:r>
              <a:rPr lang="da-DK" sz="1400" dirty="0"/>
              <a:t>             </a:t>
            </a:r>
            <a:r>
              <a:rPr lang="da-DK" sz="1400" dirty="0" err="1"/>
              <a:t>Hydroxy</a:t>
            </a:r>
            <a:r>
              <a:rPr lang="da-DK" sz="1400" dirty="0"/>
              <a:t>	Amino	</a:t>
            </a:r>
            <a:r>
              <a:rPr lang="da-DK" sz="1400" dirty="0" err="1"/>
              <a:t>Chlor</a:t>
            </a:r>
            <a:r>
              <a:rPr lang="da-DK" sz="1400" dirty="0"/>
              <a:t>	Brom	</a:t>
            </a:r>
            <a:r>
              <a:rPr lang="da-DK" sz="1400" dirty="0" err="1"/>
              <a:t>Iod</a:t>
            </a:r>
            <a:endParaRPr lang="da-DK" sz="1400" dirty="0"/>
          </a:p>
          <a:p>
            <a:endParaRPr lang="en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E60E72C-EF24-41E6-BE7D-5BA9B9C6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BEC63D7-E185-417F-BB5C-6C334C3E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D2AFD4B-2098-40EC-8C38-118A570F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5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7BEA846-908C-4908-BD4B-068D01A5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048459" cy="1218938"/>
          </a:xfrm>
        </p:spPr>
        <p:txBody>
          <a:bodyPr/>
          <a:lstStyle/>
          <a:p>
            <a:r>
              <a:rPr lang="en-US" dirty="0" err="1"/>
              <a:t>Molekyler</a:t>
            </a:r>
            <a:r>
              <a:rPr lang="en-US" dirty="0"/>
              <a:t> og </a:t>
            </a:r>
            <a:r>
              <a:rPr lang="en-US" dirty="0" err="1"/>
              <a:t>farver</a:t>
            </a:r>
            <a:endParaRPr lang="en-DK" dirty="0"/>
          </a:p>
        </p:txBody>
      </p:sp>
      <p:pic>
        <p:nvPicPr>
          <p:cNvPr id="11" name="Picture 2" descr="Carbonyl group - Wikipedia">
            <a:extLst>
              <a:ext uri="{FF2B5EF4-FFF2-40B4-BE49-F238E27FC236}">
                <a16:creationId xmlns:a16="http://schemas.microsoft.com/office/drawing/2014/main" id="{EC8FC723-7D72-429B-A14C-86E039B1A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72" y="3585727"/>
            <a:ext cx="770937" cy="6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CC58B9D-34B6-4DFB-B06D-2CA2F9FA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33" y="1508024"/>
            <a:ext cx="5457331" cy="15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7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1D9CFC7-FB3F-465E-8EE7-A7EBBCC5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2ABB2A7-8326-406C-91E1-525C286D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E6AC7D9-BC78-4544-9142-BB559369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6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7D0FB1F-5304-4924-A5F8-14A8C7EE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UV/VIS</a:t>
            </a:r>
            <a:endParaRPr lang="en-DK" dirty="0"/>
          </a:p>
        </p:txBody>
      </p:sp>
      <p:sp>
        <p:nvSpPr>
          <p:cNvPr id="16" name="Pladsholder til indhold 15">
            <a:extLst>
              <a:ext uri="{FF2B5EF4-FFF2-40B4-BE49-F238E27FC236}">
                <a16:creationId xmlns:a16="http://schemas.microsoft.com/office/drawing/2014/main" id="{AD225884-437F-4922-8F2A-D786B11E8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0654" y="1531324"/>
            <a:ext cx="5569527" cy="4915657"/>
          </a:xfrm>
        </p:spPr>
        <p:txBody>
          <a:bodyPr>
            <a:normAutofit/>
          </a:bodyPr>
          <a:lstStyle/>
          <a:p>
            <a:pPr algn="l"/>
            <a:r>
              <a:rPr lang="da-DK" dirty="0" err="1"/>
              <a:t>Chlorophyll</a:t>
            </a:r>
            <a:r>
              <a:rPr lang="da-DK" dirty="0"/>
              <a:t> har en ‘a’ og en ‘b’ form som tilsammen er et meget vigtigt molekyle i forbindelse med fotosyntese.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Hvilken farve vil vi observere </a:t>
            </a:r>
            <a:r>
              <a:rPr lang="da-DK" dirty="0" err="1"/>
              <a:t>chlorophyll</a:t>
            </a:r>
            <a:r>
              <a:rPr lang="da-DK" dirty="0"/>
              <a:t> til at have?</a:t>
            </a:r>
          </a:p>
          <a:p>
            <a:pPr marL="0" indent="0">
              <a:buNone/>
            </a:pPr>
            <a:endParaRPr lang="en-DK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A0CF4B9-0C99-4ACD-9D7C-B1AAD3C55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0"/>
          <a:stretch/>
        </p:blipFill>
        <p:spPr bwMode="auto">
          <a:xfrm>
            <a:off x="461818" y="1531324"/>
            <a:ext cx="5569527" cy="45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2C8091F-6DB8-4A13-AC98-DA4BF2AD8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436" y="1760879"/>
            <a:ext cx="11693237" cy="4547846"/>
          </a:xfrm>
          <a:solidFill>
            <a:srgbClr val="EEEEEE"/>
          </a:solidFill>
        </p:spPr>
        <p:txBody>
          <a:bodyPr/>
          <a:lstStyle/>
          <a:p>
            <a:endParaRPr lang="en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0A1B72E-3880-4C93-B034-34C79718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D74E9BB-D371-4E5B-8FB9-A1FA4874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0DBD00A-5AC8-41FB-94C7-B5AB4CAF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7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7D865C3-5928-46B8-A50F-29A6B076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UV/VIS</a:t>
            </a:r>
            <a:endParaRPr lang="en-DK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3EAD491-FEB9-4BA4-8068-E4BB72934BB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5"/>
          <a:stretch/>
        </p:blipFill>
        <p:spPr bwMode="auto">
          <a:xfrm>
            <a:off x="212436" y="1322111"/>
            <a:ext cx="5685813" cy="542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6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ladsholder til indhold 1">
                <a:extLst>
                  <a:ext uri="{FF2B5EF4-FFF2-40B4-BE49-F238E27FC236}">
                    <a16:creationId xmlns:a16="http://schemas.microsoft.com/office/drawing/2014/main" id="{F2C8091F-6DB8-4A13-AC98-DA4BF2AD8D8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50863" y="1773237"/>
                <a:ext cx="11354810" cy="4535488"/>
              </a:xfrm>
              <a:solidFill>
                <a:srgbClr val="EEEEEE"/>
              </a:solidFill>
            </p:spPr>
            <p:txBody>
              <a:bodyPr>
                <a:normAutofit fontScale="92500" lnSpcReduction="20000"/>
              </a:bodyPr>
              <a:lstStyle/>
              <a:p>
                <a:r>
                  <a:rPr lang="da-DK" dirty="0"/>
                  <a:t>Lambert-Beers lov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∙[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da-DK" dirty="0"/>
              </a:p>
              <a:p>
                <a:pPr algn="l"/>
                <a:r>
                  <a:rPr lang="da-DK" i="1" dirty="0"/>
                  <a:t>A  </a:t>
                </a:r>
                <a:r>
                  <a:rPr lang="da-DK" dirty="0"/>
                  <a:t>er her </a:t>
                </a:r>
                <a:r>
                  <a:rPr lang="da-DK" dirty="0" err="1"/>
                  <a:t>absrobansen</a:t>
                </a:r>
                <a:r>
                  <a:rPr lang="da-DK" dirty="0"/>
                  <a:t>, altså den mængde lys, som forsvinder.</a:t>
                </a:r>
              </a:p>
              <a:p>
                <a:pPr algn="l"/>
                <a:r>
                  <a:rPr lang="da-DK" i="1" dirty="0"/>
                  <a:t>l  </a:t>
                </a:r>
                <a:r>
                  <a:rPr lang="da-DK" dirty="0"/>
                  <a:t>er vejlængden lyset skal igennem.</a:t>
                </a:r>
              </a:p>
              <a:p>
                <a:pPr algn="just"/>
                <a:r>
                  <a:rPr lang="da-DK" dirty="0"/>
                  <a:t>[S] er koncentrationen af det stof, man måler på.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da-DK" dirty="0"/>
                  <a:t> er ekstinktionskoefficienten. Den bestemmes for en </a:t>
                </a:r>
                <a:r>
                  <a:rPr lang="da-DK" dirty="0" err="1"/>
                  <a:t>specefik</a:t>
                </a:r>
                <a:r>
                  <a:rPr lang="da-DK" dirty="0"/>
                  <a:t> bølgelængde. </a:t>
                </a:r>
                <a:br>
                  <a:rPr lang="da-DK" dirty="0"/>
                </a:br>
                <a:r>
                  <a:rPr lang="da-DK"/>
                  <a:t>	(</a:t>
                </a:r>
                <a:r>
                  <a:rPr lang="da-DK" dirty="0"/>
                  <a:t>Ekstinktionskoefficienten ved 435nm vil eksempelvis skrives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435</m:t>
                        </m:r>
                      </m:sub>
                    </m:sSub>
                  </m:oMath>
                </a14:m>
                <a:r>
                  <a:rPr lang="da-DK" dirty="0"/>
                  <a:t>)</a:t>
                </a:r>
              </a:p>
              <a:p>
                <a:pPr algn="l"/>
                <a:endParaRPr lang="da-DK" dirty="0"/>
              </a:p>
              <a:p>
                <a:pPr algn="l"/>
                <a:r>
                  <a:rPr lang="da-DK" sz="3600" dirty="0"/>
                  <a:t>UV/VIS som analyseredskab</a:t>
                </a:r>
              </a:p>
              <a:p>
                <a:pPr algn="l"/>
                <a:r>
                  <a:rPr lang="da-DK" dirty="0"/>
                  <a:t>Her laves en standartkurve så man kan finde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da-DK" sz="2000" dirty="0"/>
                  <a:t>.</a:t>
                </a:r>
              </a:p>
              <a:p>
                <a:endParaRPr lang="en-DK" dirty="0"/>
              </a:p>
            </p:txBody>
          </p:sp>
        </mc:Choice>
        <mc:Fallback>
          <p:sp>
            <p:nvSpPr>
              <p:cNvPr id="2" name="Pladsholder til indhold 1">
                <a:extLst>
                  <a:ext uri="{FF2B5EF4-FFF2-40B4-BE49-F238E27FC236}">
                    <a16:creationId xmlns:a16="http://schemas.microsoft.com/office/drawing/2014/main" id="{F2C8091F-6DB8-4A13-AC98-DA4BF2AD8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0863" y="1773237"/>
                <a:ext cx="11354810" cy="4535488"/>
              </a:xfrm>
              <a:blipFill>
                <a:blip r:embed="rId3"/>
                <a:stretch>
                  <a:fillRect l="-2093" t="-4435" b="-94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0A1B72E-3880-4C93-B034-34C79718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D74E9BB-D371-4E5B-8FB9-A1FA4874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0DBD00A-5AC8-41FB-94C7-B5AB4CAF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8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7D865C3-5928-46B8-A50F-29A6B076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UV/VIS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047021283"/>
      </p:ext>
    </p:extLst>
  </p:cSld>
  <p:clrMapOvr>
    <a:masterClrMapping/>
  </p:clrMapOvr>
</p:sld>
</file>

<file path=ppt/theme/theme1.xml><?xml version="1.0" encoding="utf-8"?>
<a:theme xmlns:a="http://schemas.openxmlformats.org/drawingml/2006/main" name="MS-Theme-01">
  <a:themeElements>
    <a:clrScheme name="SDG 13">
      <a:dk1>
        <a:srgbClr val="111111"/>
      </a:dk1>
      <a:lt1>
        <a:srgbClr val="EEEEEE"/>
      </a:lt1>
      <a:dk2>
        <a:srgbClr val="333333"/>
      </a:dk2>
      <a:lt2>
        <a:srgbClr val="F8F8F8"/>
      </a:lt2>
      <a:accent1>
        <a:srgbClr val="3F7E44"/>
      </a:accent1>
      <a:accent2>
        <a:srgbClr val="4C9F38"/>
      </a:accent2>
      <a:accent3>
        <a:srgbClr val="56C02B"/>
      </a:accent3>
      <a:accent4>
        <a:srgbClr val="26BDE2"/>
      </a:accent4>
      <a:accent5>
        <a:srgbClr val="0A97D9"/>
      </a:accent5>
      <a:accent6>
        <a:srgbClr val="00689D"/>
      </a:accent6>
      <a:hlink>
        <a:srgbClr val="3F7E44"/>
      </a:hlink>
      <a:folHlink>
        <a:srgbClr val="4C9F38"/>
      </a:folHlink>
    </a:clrScheme>
    <a:fontScheme name="Test">
      <a:majorFont>
        <a:latin typeface="Teko-Regula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D999D3-47E3-DA45-A34D-15718D39A5DC}" vid="{04FAC5F9-21AE-B946-B8C0-EBD3DAE49C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EBF22F22BD894D9376E2297FB3B6BB" ma:contentTypeVersion="19" ma:contentTypeDescription="Opret et nyt dokument." ma:contentTypeScope="" ma:versionID="43e63b70dbf646a91089628b9fe8ff4f">
  <xsd:schema xmlns:xsd="http://www.w3.org/2001/XMLSchema" xmlns:xs="http://www.w3.org/2001/XMLSchema" xmlns:p="http://schemas.microsoft.com/office/2006/metadata/properties" xmlns:ns2="4cf67d76-6d67-47b9-abef-710e043f91bd" xmlns:ns3="4824f45e-a9cb-4df3-9007-856bac09b47a" targetNamespace="http://schemas.microsoft.com/office/2006/metadata/properties" ma:root="true" ma:fieldsID="bb6ef967a8a0206e69cf7053c7ff468e" ns2:_="" ns3:_="">
    <xsd:import namespace="4cf67d76-6d67-47b9-abef-710e043f91bd"/>
    <xsd:import namespace="4824f45e-a9cb-4df3-9007-856bac09b4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f67d76-6d67-47b9-abef-710e043f91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dd1ecd37-496c-4309-8ea7-a1f5911fc3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4f45e-a9cb-4df3-9007-856bac09b4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16f5b05-7b91-47f6-bc85-84b11d616f98}" ma:internalName="TaxCatchAll" ma:showField="CatchAllData" ma:web="4824f45e-a9cb-4df3-9007-856bac09b4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f67d76-6d67-47b9-abef-710e043f91bd">
      <Terms xmlns="http://schemas.microsoft.com/office/infopath/2007/PartnerControls"/>
    </lcf76f155ced4ddcb4097134ff3c332f>
    <TaxCatchAll xmlns="4824f45e-a9cb-4df3-9007-856bac09b47a" xsi:nil="true"/>
  </documentManagement>
</p:properties>
</file>

<file path=customXml/itemProps1.xml><?xml version="1.0" encoding="utf-8"?>
<ds:datastoreItem xmlns:ds="http://schemas.openxmlformats.org/officeDocument/2006/customXml" ds:itemID="{43AC29FC-93FE-4278-AF64-FDB377533506}"/>
</file>

<file path=customXml/itemProps2.xml><?xml version="1.0" encoding="utf-8"?>
<ds:datastoreItem xmlns:ds="http://schemas.openxmlformats.org/officeDocument/2006/customXml" ds:itemID="{5C4C003C-B8E1-4BEA-A8AA-408A76CFFC0C}"/>
</file>

<file path=customXml/itemProps3.xml><?xml version="1.0" encoding="utf-8"?>
<ds:datastoreItem xmlns:ds="http://schemas.openxmlformats.org/officeDocument/2006/customXml" ds:itemID="{3B9EC61D-A768-4DD7-AFA5-177F9F007801}"/>
</file>

<file path=docProps/app.xml><?xml version="1.0" encoding="utf-8"?>
<Properties xmlns="http://schemas.openxmlformats.org/officeDocument/2006/extended-properties" xmlns:vt="http://schemas.openxmlformats.org/officeDocument/2006/docPropsVTypes">
  <Template>MS PP Template 06</Template>
  <TotalTime>1130</TotalTime>
  <Words>401</Words>
  <Application>Microsoft Office PowerPoint</Application>
  <PresentationFormat>Widescreen</PresentationFormat>
  <Paragraphs>67</Paragraphs>
  <Slides>8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Calibri</vt:lpstr>
      <vt:lpstr>Teko-Regular</vt:lpstr>
      <vt:lpstr>Wingdings</vt:lpstr>
      <vt:lpstr>Cambria Math</vt:lpstr>
      <vt:lpstr>Arial</vt:lpstr>
      <vt:lpstr>MS-Theme-01</vt:lpstr>
      <vt:lpstr>Det organiske fingeraftryk I havet</vt:lpstr>
      <vt:lpstr>Lys og stråling</vt:lpstr>
      <vt:lpstr>Den menneskelige opfattelse</vt:lpstr>
      <vt:lpstr>Spektroskopi</vt:lpstr>
      <vt:lpstr>Molekyler og farver</vt:lpstr>
      <vt:lpstr>UV/VIS</vt:lpstr>
      <vt:lpstr>UV/VIS</vt:lpstr>
      <vt:lpstr>UV/VIS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Julie</dc:creator>
  <cp:lastModifiedBy>Kåre Piil Vestergård</cp:lastModifiedBy>
  <cp:revision>5</cp:revision>
  <dcterms:created xsi:type="dcterms:W3CDTF">2021-11-25T12:20:26Z</dcterms:created>
  <dcterms:modified xsi:type="dcterms:W3CDTF">2022-02-22T14:54:04Z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a6cde5-7839-4ec4-8d8e-c07bb763d4d9_Enabled">
    <vt:lpwstr>true</vt:lpwstr>
  </property>
  <property fmtid="{D5CDD505-2E9C-101B-9397-08002B2CF9AE}" pid="3" name="MSIP_Label_74a6cde5-7839-4ec4-8d8e-c07bb763d4d9_SetDate">
    <vt:lpwstr>2021-11-25T12:29:37Z</vt:lpwstr>
  </property>
  <property fmtid="{D5CDD505-2E9C-101B-9397-08002B2CF9AE}" pid="4" name="MSIP_Label_74a6cde5-7839-4ec4-8d8e-c07bb763d4d9_Method">
    <vt:lpwstr>Privileged</vt:lpwstr>
  </property>
  <property fmtid="{D5CDD505-2E9C-101B-9397-08002B2CF9AE}" pid="5" name="MSIP_Label_74a6cde5-7839-4ec4-8d8e-c07bb763d4d9_Name">
    <vt:lpwstr>Public</vt:lpwstr>
  </property>
  <property fmtid="{D5CDD505-2E9C-101B-9397-08002B2CF9AE}" pid="6" name="MSIP_Label_74a6cde5-7839-4ec4-8d8e-c07bb763d4d9_SiteId">
    <vt:lpwstr>3c41b599-f42e-41c3-b837-b8a13451b079</vt:lpwstr>
  </property>
  <property fmtid="{D5CDD505-2E9C-101B-9397-08002B2CF9AE}" pid="7" name="MSIP_Label_74a6cde5-7839-4ec4-8d8e-c07bb763d4d9_ActionId">
    <vt:lpwstr>7c749932-66bb-4ee2-8afc-96fda657323a</vt:lpwstr>
  </property>
  <property fmtid="{D5CDD505-2E9C-101B-9397-08002B2CF9AE}" pid="8" name="MSIP_Label_74a6cde5-7839-4ec4-8d8e-c07bb763d4d9_ContentBits">
    <vt:lpwstr>0</vt:lpwstr>
  </property>
  <property fmtid="{D5CDD505-2E9C-101B-9397-08002B2CF9AE}" pid="9" name="ContentTypeId">
    <vt:lpwstr>0x010100E1EBF22F22BD894D9376E2297FB3B6BB</vt:lpwstr>
  </property>
  <property fmtid="{D5CDD505-2E9C-101B-9397-08002B2CF9AE}" pid="10" name="MediaServiceImageTags">
    <vt:lpwstr/>
  </property>
</Properties>
</file>