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9" r:id="rId5"/>
    <p:sldId id="257" r:id="rId6"/>
    <p:sldId id="258" r:id="rId7"/>
    <p:sldId id="268" r:id="rId8"/>
    <p:sldId id="271" r:id="rId9"/>
    <p:sldId id="272" r:id="rId10"/>
    <p:sldId id="276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E0057-CD45-4B50-AC3D-F0DF48516113}" v="8" dt="2020-11-15T08:11:27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Ronge Baktoft" userId="ce196543-045d-447d-90cf-e46b5b00a503" providerId="ADAL" clId="{5DFE0057-CD45-4B50-AC3D-F0DF48516113}"/>
    <pc:docChg chg="custSel mod addSld delSld modSld">
      <pc:chgData name="Karen Ronge Baktoft" userId="ce196543-045d-447d-90cf-e46b5b00a503" providerId="ADAL" clId="{5DFE0057-CD45-4B50-AC3D-F0DF48516113}" dt="2020-11-15T08:11:39.514" v="160" actId="6549"/>
      <pc:docMkLst>
        <pc:docMk/>
      </pc:docMkLst>
      <pc:sldChg chg="del">
        <pc:chgData name="Karen Ronge Baktoft" userId="ce196543-045d-447d-90cf-e46b5b00a503" providerId="ADAL" clId="{5DFE0057-CD45-4B50-AC3D-F0DF48516113}" dt="2020-11-02T12:48:18.726" v="62" actId="47"/>
        <pc:sldMkLst>
          <pc:docMk/>
          <pc:sldMk cId="705020029" sldId="256"/>
        </pc:sldMkLst>
      </pc:sldChg>
      <pc:sldChg chg="addSp modSp mod">
        <pc:chgData name="Karen Ronge Baktoft" userId="ce196543-045d-447d-90cf-e46b5b00a503" providerId="ADAL" clId="{5DFE0057-CD45-4B50-AC3D-F0DF48516113}" dt="2020-11-15T08:03:54.106" v="72" actId="20577"/>
        <pc:sldMkLst>
          <pc:docMk/>
          <pc:sldMk cId="140395264" sldId="258"/>
        </pc:sldMkLst>
        <pc:spChg chg="mod">
          <ac:chgData name="Karen Ronge Baktoft" userId="ce196543-045d-447d-90cf-e46b5b00a503" providerId="ADAL" clId="{5DFE0057-CD45-4B50-AC3D-F0DF48516113}" dt="2020-11-02T12:50:01.798" v="63" actId="790"/>
          <ac:spMkLst>
            <pc:docMk/>
            <pc:sldMk cId="140395264" sldId="258"/>
            <ac:spMk id="3" creationId="{A5E4A305-A5DB-40FF-8151-46507AB6FEDF}"/>
          </ac:spMkLst>
        </pc:spChg>
        <pc:spChg chg="add mod">
          <ac:chgData name="Karen Ronge Baktoft" userId="ce196543-045d-447d-90cf-e46b5b00a503" providerId="ADAL" clId="{5DFE0057-CD45-4B50-AC3D-F0DF48516113}" dt="2020-11-15T08:03:54.106" v="72" actId="20577"/>
          <ac:spMkLst>
            <pc:docMk/>
            <pc:sldMk cId="140395264" sldId="258"/>
            <ac:spMk id="4" creationId="{804B88BF-926B-4153-A4CD-1AFD9F8EE1BC}"/>
          </ac:spMkLst>
        </pc:spChg>
      </pc:sldChg>
      <pc:sldChg chg="del">
        <pc:chgData name="Karen Ronge Baktoft" userId="ce196543-045d-447d-90cf-e46b5b00a503" providerId="ADAL" clId="{5DFE0057-CD45-4B50-AC3D-F0DF48516113}" dt="2020-11-15T08:01:56.250" v="68" actId="47"/>
        <pc:sldMkLst>
          <pc:docMk/>
          <pc:sldMk cId="3361579204" sldId="263"/>
        </pc:sldMkLst>
      </pc:sldChg>
      <pc:sldChg chg="delSp add setBg delDesignElem">
        <pc:chgData name="Karen Ronge Baktoft" userId="ce196543-045d-447d-90cf-e46b5b00a503" providerId="ADAL" clId="{5DFE0057-CD45-4B50-AC3D-F0DF48516113}" dt="2020-11-15T08:01:53.591" v="67"/>
        <pc:sldMkLst>
          <pc:docMk/>
          <pc:sldMk cId="3680151999" sldId="268"/>
        </pc:sldMkLst>
        <pc:spChg chg="del">
          <ac:chgData name="Karen Ronge Baktoft" userId="ce196543-045d-447d-90cf-e46b5b00a503" providerId="ADAL" clId="{5DFE0057-CD45-4B50-AC3D-F0DF48516113}" dt="2020-11-15T08:01:53.591" v="67"/>
          <ac:spMkLst>
            <pc:docMk/>
            <pc:sldMk cId="3680151999" sldId="268"/>
            <ac:spMk id="10" creationId="{42A4FC2C-047E-45A5-965D-8E1E3BF09BC6}"/>
          </ac:spMkLst>
        </pc:spChg>
      </pc:sldChg>
      <pc:sldChg chg="modNotesTx">
        <pc:chgData name="Karen Ronge Baktoft" userId="ce196543-045d-447d-90cf-e46b5b00a503" providerId="ADAL" clId="{5DFE0057-CD45-4B50-AC3D-F0DF48516113}" dt="2020-11-15T08:04:05.369" v="74" actId="20577"/>
        <pc:sldMkLst>
          <pc:docMk/>
          <pc:sldMk cId="3762182332" sldId="271"/>
        </pc:sldMkLst>
      </pc:sldChg>
      <pc:sldChg chg="addSp modSp mod">
        <pc:chgData name="Karen Ronge Baktoft" userId="ce196543-045d-447d-90cf-e46b5b00a503" providerId="ADAL" clId="{5DFE0057-CD45-4B50-AC3D-F0DF48516113}" dt="2020-11-15T08:08:32.974" v="93" actId="20577"/>
        <pc:sldMkLst>
          <pc:docMk/>
          <pc:sldMk cId="4115267197" sldId="272"/>
        </pc:sldMkLst>
        <pc:spChg chg="add mod">
          <ac:chgData name="Karen Ronge Baktoft" userId="ce196543-045d-447d-90cf-e46b5b00a503" providerId="ADAL" clId="{5DFE0057-CD45-4B50-AC3D-F0DF48516113}" dt="2020-11-15T08:08:32.974" v="93" actId="20577"/>
          <ac:spMkLst>
            <pc:docMk/>
            <pc:sldMk cId="4115267197" sldId="272"/>
            <ac:spMk id="7" creationId="{40CB9604-B9D2-42BB-ACE4-31ECD8FF348F}"/>
          </ac:spMkLst>
        </pc:spChg>
      </pc:sldChg>
      <pc:sldChg chg="addSp modSp mod modNotesTx">
        <pc:chgData name="Karen Ronge Baktoft" userId="ce196543-045d-447d-90cf-e46b5b00a503" providerId="ADAL" clId="{5DFE0057-CD45-4B50-AC3D-F0DF48516113}" dt="2020-11-15T08:11:39.514" v="160" actId="6549"/>
        <pc:sldMkLst>
          <pc:docMk/>
          <pc:sldMk cId="2512883725" sldId="274"/>
        </pc:sldMkLst>
        <pc:spChg chg="add mod">
          <ac:chgData name="Karen Ronge Baktoft" userId="ce196543-045d-447d-90cf-e46b5b00a503" providerId="ADAL" clId="{5DFE0057-CD45-4B50-AC3D-F0DF48516113}" dt="2020-11-15T08:11:32.116" v="159" actId="255"/>
          <ac:spMkLst>
            <pc:docMk/>
            <pc:sldMk cId="2512883725" sldId="274"/>
            <ac:spMk id="7" creationId="{54A48198-5132-4967-A31B-F797A10520F2}"/>
          </ac:spMkLst>
        </pc:spChg>
      </pc:sldChg>
      <pc:sldChg chg="addSp mod modNotesTx">
        <pc:chgData name="Karen Ronge Baktoft" userId="ce196543-045d-447d-90cf-e46b5b00a503" providerId="ADAL" clId="{5DFE0057-CD45-4B50-AC3D-F0DF48516113}" dt="2020-11-15T08:08:38.784" v="94" actId="22"/>
        <pc:sldMkLst>
          <pc:docMk/>
          <pc:sldMk cId="1354587699" sldId="276"/>
        </pc:sldMkLst>
        <pc:spChg chg="add">
          <ac:chgData name="Karen Ronge Baktoft" userId="ce196543-045d-447d-90cf-e46b5b00a503" providerId="ADAL" clId="{5DFE0057-CD45-4B50-AC3D-F0DF48516113}" dt="2020-11-15T08:08:38.784" v="94" actId="22"/>
          <ac:spMkLst>
            <pc:docMk/>
            <pc:sldMk cId="1354587699" sldId="276"/>
            <ac:spMk id="6" creationId="{CDB085E5-CAAC-4690-8C3A-40F4F60194C6}"/>
          </ac:spMkLst>
        </pc:spChg>
      </pc:sldChg>
      <pc:sldChg chg="addSp modSp mod">
        <pc:chgData name="Karen Ronge Baktoft" userId="ce196543-045d-447d-90cf-e46b5b00a503" providerId="ADAL" clId="{5DFE0057-CD45-4B50-AC3D-F0DF48516113}" dt="2020-11-15T08:08:48.083" v="97" actId="20577"/>
        <pc:sldMkLst>
          <pc:docMk/>
          <pc:sldMk cId="1098289742" sldId="277"/>
        </pc:sldMkLst>
        <pc:spChg chg="add mod">
          <ac:chgData name="Karen Ronge Baktoft" userId="ce196543-045d-447d-90cf-e46b5b00a503" providerId="ADAL" clId="{5DFE0057-CD45-4B50-AC3D-F0DF48516113}" dt="2020-11-15T08:08:48.083" v="97" actId="20577"/>
          <ac:spMkLst>
            <pc:docMk/>
            <pc:sldMk cId="1098289742" sldId="277"/>
            <ac:spMk id="3" creationId="{88A9B3DC-AB92-4AB9-A8C5-553E90E8804D}"/>
          </ac:spMkLst>
        </pc:spChg>
      </pc:sldChg>
      <pc:sldChg chg="addSp delSp modSp add mod setBg delDesignElem">
        <pc:chgData name="Karen Ronge Baktoft" userId="ce196543-045d-447d-90cf-e46b5b00a503" providerId="ADAL" clId="{5DFE0057-CD45-4B50-AC3D-F0DF48516113}" dt="2020-11-15T08:01:26.255" v="65" actId="20577"/>
        <pc:sldMkLst>
          <pc:docMk/>
          <pc:sldMk cId="2074418289" sldId="279"/>
        </pc:sldMkLst>
        <pc:spChg chg="mod">
          <ac:chgData name="Karen Ronge Baktoft" userId="ce196543-045d-447d-90cf-e46b5b00a503" providerId="ADAL" clId="{5DFE0057-CD45-4B50-AC3D-F0DF48516113}" dt="2020-11-15T08:01:26.255" v="65" actId="20577"/>
          <ac:spMkLst>
            <pc:docMk/>
            <pc:sldMk cId="2074418289" sldId="279"/>
            <ac:spMk id="3" creationId="{0F204480-E1EB-4CD9-B059-4CBB08E63D73}"/>
          </ac:spMkLst>
        </pc:spChg>
        <pc:spChg chg="del">
          <ac:chgData name="Karen Ronge Baktoft" userId="ce196543-045d-447d-90cf-e46b5b00a503" providerId="ADAL" clId="{5DFE0057-CD45-4B50-AC3D-F0DF48516113}" dt="2020-11-02T12:47:37.885" v="1"/>
          <ac:spMkLst>
            <pc:docMk/>
            <pc:sldMk cId="2074418289" sldId="279"/>
            <ac:spMk id="71" creationId="{41F18803-BE79-4916-AE6B-5DE238B367F0}"/>
          </ac:spMkLst>
        </pc:spChg>
        <pc:spChg chg="del">
          <ac:chgData name="Karen Ronge Baktoft" userId="ce196543-045d-447d-90cf-e46b5b00a503" providerId="ADAL" clId="{5DFE0057-CD45-4B50-AC3D-F0DF48516113}" dt="2020-11-02T12:47:37.885" v="1"/>
          <ac:spMkLst>
            <pc:docMk/>
            <pc:sldMk cId="2074418289" sldId="279"/>
            <ac:spMk id="73" creationId="{C15229F3-7A2E-4558-98FE-7A5F69409DCE}"/>
          </ac:spMkLst>
        </pc:spChg>
        <pc:spChg chg="add">
          <ac:chgData name="Karen Ronge Baktoft" userId="ce196543-045d-447d-90cf-e46b5b00a503" providerId="ADAL" clId="{5DFE0057-CD45-4B50-AC3D-F0DF48516113}" dt="2020-11-02T12:47:44.454" v="2" actId="26606"/>
          <ac:spMkLst>
            <pc:docMk/>
            <pc:sldMk cId="2074418289" sldId="279"/>
            <ac:spMk id="1028" creationId="{41F18803-BE79-4916-AE6B-5DE238B367F0}"/>
          </ac:spMkLst>
        </pc:spChg>
        <pc:spChg chg="add">
          <ac:chgData name="Karen Ronge Baktoft" userId="ce196543-045d-447d-90cf-e46b5b00a503" providerId="ADAL" clId="{5DFE0057-CD45-4B50-AC3D-F0DF48516113}" dt="2020-11-02T12:47:44.454" v="2" actId="26606"/>
          <ac:spMkLst>
            <pc:docMk/>
            <pc:sldMk cId="2074418289" sldId="279"/>
            <ac:spMk id="1029" creationId="{C15229F3-7A2E-4558-98FE-7A5F69409DC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C76C7-9A75-47ED-9A7A-830C1CCBD7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69C2F6-3615-4F87-9E9F-333AF24F636B}">
      <dgm:prSet/>
      <dgm:spPr/>
      <dgm:t>
        <a:bodyPr/>
        <a:lstStyle/>
        <a:p>
          <a:r>
            <a:rPr lang="en-GB" dirty="0" err="1"/>
            <a:t>Organisk</a:t>
          </a:r>
          <a:r>
            <a:rPr lang="en-GB" dirty="0"/>
            <a:t> </a:t>
          </a:r>
          <a:r>
            <a:rPr lang="en-GB" dirty="0" err="1"/>
            <a:t>stof</a:t>
          </a:r>
          <a:r>
            <a:rPr lang="en-GB" dirty="0"/>
            <a:t> – </a:t>
          </a:r>
          <a:r>
            <a:rPr lang="en-GB" dirty="0" err="1"/>
            <a:t>spildevand</a:t>
          </a:r>
          <a:r>
            <a:rPr lang="en-GB" dirty="0"/>
            <a:t>, </a:t>
          </a:r>
          <a:r>
            <a:rPr lang="en-GB" dirty="0" err="1"/>
            <a:t>gylle</a:t>
          </a:r>
          <a:r>
            <a:rPr lang="en-GB" dirty="0"/>
            <a:t>, </a:t>
          </a:r>
          <a:r>
            <a:rPr lang="en-GB" dirty="0" err="1"/>
            <a:t>gødning</a:t>
          </a:r>
          <a:r>
            <a:rPr lang="en-GB" dirty="0"/>
            <a:t> mm.</a:t>
          </a:r>
          <a:endParaRPr lang="en-US" dirty="0"/>
        </a:p>
      </dgm:t>
    </dgm:pt>
    <dgm:pt modelId="{4CF67F87-7727-473D-916D-63CC53C12B75}" type="parTrans" cxnId="{BB67556E-8AEA-4997-82C8-4EF7C66F0DAC}">
      <dgm:prSet/>
      <dgm:spPr/>
      <dgm:t>
        <a:bodyPr/>
        <a:lstStyle/>
        <a:p>
          <a:endParaRPr lang="en-US"/>
        </a:p>
      </dgm:t>
    </dgm:pt>
    <dgm:pt modelId="{DB9513BD-633D-454C-BCCE-3C9FD4C03E4C}" type="sibTrans" cxnId="{BB67556E-8AEA-4997-82C8-4EF7C66F0DAC}">
      <dgm:prSet/>
      <dgm:spPr/>
      <dgm:t>
        <a:bodyPr/>
        <a:lstStyle/>
        <a:p>
          <a:endParaRPr lang="en-US"/>
        </a:p>
      </dgm:t>
    </dgm:pt>
    <dgm:pt modelId="{4DA6D570-5A87-4768-8A4F-B71AAD4F978A}">
      <dgm:prSet/>
      <dgm:spPr/>
      <dgm:t>
        <a:bodyPr/>
        <a:lstStyle/>
        <a:p>
          <a:r>
            <a:rPr lang="en-GB" dirty="0" err="1"/>
            <a:t>Miljøfremmede</a:t>
          </a:r>
          <a:r>
            <a:rPr lang="en-GB" dirty="0"/>
            <a:t> </a:t>
          </a:r>
          <a:r>
            <a:rPr lang="en-GB" dirty="0" err="1"/>
            <a:t>stoffer</a:t>
          </a:r>
          <a:r>
            <a:rPr lang="en-GB" dirty="0"/>
            <a:t> – </a:t>
          </a:r>
          <a:r>
            <a:rPr lang="en-GB" dirty="0" err="1"/>
            <a:t>kemikalieaffald</a:t>
          </a:r>
          <a:r>
            <a:rPr lang="en-GB" dirty="0"/>
            <a:t>, </a:t>
          </a:r>
          <a:r>
            <a:rPr lang="en-GB" dirty="0" err="1"/>
            <a:t>medicinrester</a:t>
          </a:r>
          <a:r>
            <a:rPr lang="en-GB" dirty="0"/>
            <a:t> mm.</a:t>
          </a:r>
          <a:endParaRPr lang="en-US" dirty="0"/>
        </a:p>
      </dgm:t>
    </dgm:pt>
    <dgm:pt modelId="{F548A373-1EB8-49C6-A1BA-1A74E0DD23CC}" type="parTrans" cxnId="{039F82F4-6027-40C9-9E50-C45CF02FEC26}">
      <dgm:prSet/>
      <dgm:spPr/>
      <dgm:t>
        <a:bodyPr/>
        <a:lstStyle/>
        <a:p>
          <a:endParaRPr lang="en-US"/>
        </a:p>
      </dgm:t>
    </dgm:pt>
    <dgm:pt modelId="{100AD824-6236-4284-BA9F-646758879732}" type="sibTrans" cxnId="{039F82F4-6027-40C9-9E50-C45CF02FEC26}">
      <dgm:prSet/>
      <dgm:spPr/>
      <dgm:t>
        <a:bodyPr/>
        <a:lstStyle/>
        <a:p>
          <a:endParaRPr lang="en-US"/>
        </a:p>
      </dgm:t>
    </dgm:pt>
    <dgm:pt modelId="{3877CB7E-7311-4C4F-A8AA-99A737F13734}" type="pres">
      <dgm:prSet presAssocID="{117C76C7-9A75-47ED-9A7A-830C1CCBD7B5}" presName="root" presStyleCnt="0">
        <dgm:presLayoutVars>
          <dgm:dir/>
          <dgm:resizeHandles val="exact"/>
        </dgm:presLayoutVars>
      </dgm:prSet>
      <dgm:spPr/>
    </dgm:pt>
    <dgm:pt modelId="{279D7ECA-4319-4877-AFB4-C622933C295A}" type="pres">
      <dgm:prSet presAssocID="{5269C2F6-3615-4F87-9E9F-333AF24F636B}" presName="compNode" presStyleCnt="0"/>
      <dgm:spPr/>
    </dgm:pt>
    <dgm:pt modelId="{B027A555-8797-4FCE-AB19-EADA08A4D55C}" type="pres">
      <dgm:prSet presAssocID="{5269C2F6-3615-4F87-9E9F-333AF24F636B}" presName="bgRect" presStyleLbl="bgShp" presStyleIdx="0" presStyleCnt="2"/>
      <dgm:spPr/>
    </dgm:pt>
    <dgm:pt modelId="{F0C85359-AD0D-49C3-AEB7-432A069ACF73}" type="pres">
      <dgm:prSet presAssocID="{5269C2F6-3615-4F87-9E9F-333AF24F63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13D49F1-349A-4FF4-8EB7-C614A57F0DDD}" type="pres">
      <dgm:prSet presAssocID="{5269C2F6-3615-4F87-9E9F-333AF24F636B}" presName="spaceRect" presStyleCnt="0"/>
      <dgm:spPr/>
    </dgm:pt>
    <dgm:pt modelId="{08389F5D-52E8-4EF4-B00E-3B27C04E1F4D}" type="pres">
      <dgm:prSet presAssocID="{5269C2F6-3615-4F87-9E9F-333AF24F636B}" presName="parTx" presStyleLbl="revTx" presStyleIdx="0" presStyleCnt="2">
        <dgm:presLayoutVars>
          <dgm:chMax val="0"/>
          <dgm:chPref val="0"/>
        </dgm:presLayoutVars>
      </dgm:prSet>
      <dgm:spPr/>
    </dgm:pt>
    <dgm:pt modelId="{85ECFDD5-554B-4C24-9EE1-7335363D8432}" type="pres">
      <dgm:prSet presAssocID="{DB9513BD-633D-454C-BCCE-3C9FD4C03E4C}" presName="sibTrans" presStyleCnt="0"/>
      <dgm:spPr/>
    </dgm:pt>
    <dgm:pt modelId="{AB63A60D-04EA-4483-8898-437DD12ABC05}" type="pres">
      <dgm:prSet presAssocID="{4DA6D570-5A87-4768-8A4F-B71AAD4F978A}" presName="compNode" presStyleCnt="0"/>
      <dgm:spPr/>
    </dgm:pt>
    <dgm:pt modelId="{3A4045D0-F42F-473B-B526-79D97B3CCDE6}" type="pres">
      <dgm:prSet presAssocID="{4DA6D570-5A87-4768-8A4F-B71AAD4F978A}" presName="bgRect" presStyleLbl="bgShp" presStyleIdx="1" presStyleCnt="2"/>
      <dgm:spPr/>
    </dgm:pt>
    <dgm:pt modelId="{BF86F9A9-4A43-4F42-95A1-C052D1B65FDC}" type="pres">
      <dgm:prSet presAssocID="{4DA6D570-5A87-4768-8A4F-B71AAD4F978A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  <dgm:pt modelId="{DE3878FE-DF17-4F91-B672-788D49D7DDE2}" type="pres">
      <dgm:prSet presAssocID="{4DA6D570-5A87-4768-8A4F-B71AAD4F978A}" presName="spaceRect" presStyleCnt="0"/>
      <dgm:spPr/>
    </dgm:pt>
    <dgm:pt modelId="{B5146EB3-E7AA-4A7A-91B6-F878D5FE1EE2}" type="pres">
      <dgm:prSet presAssocID="{4DA6D570-5A87-4768-8A4F-B71AAD4F97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2860402-F890-4FD2-B049-2EBE608171E3}" type="presOf" srcId="{4DA6D570-5A87-4768-8A4F-B71AAD4F978A}" destId="{B5146EB3-E7AA-4A7A-91B6-F878D5FE1EE2}" srcOrd="0" destOrd="0" presId="urn:microsoft.com/office/officeart/2018/2/layout/IconVerticalSolidList"/>
    <dgm:cxn modelId="{A6251563-0524-4A2A-8448-DF30C41F640B}" type="presOf" srcId="{5269C2F6-3615-4F87-9E9F-333AF24F636B}" destId="{08389F5D-52E8-4EF4-B00E-3B27C04E1F4D}" srcOrd="0" destOrd="0" presId="urn:microsoft.com/office/officeart/2018/2/layout/IconVerticalSolidList"/>
    <dgm:cxn modelId="{BB67556E-8AEA-4997-82C8-4EF7C66F0DAC}" srcId="{117C76C7-9A75-47ED-9A7A-830C1CCBD7B5}" destId="{5269C2F6-3615-4F87-9E9F-333AF24F636B}" srcOrd="0" destOrd="0" parTransId="{4CF67F87-7727-473D-916D-63CC53C12B75}" sibTransId="{DB9513BD-633D-454C-BCCE-3C9FD4C03E4C}"/>
    <dgm:cxn modelId="{703FFCDD-88CA-42C0-85D3-8740E9325862}" type="presOf" srcId="{117C76C7-9A75-47ED-9A7A-830C1CCBD7B5}" destId="{3877CB7E-7311-4C4F-A8AA-99A737F13734}" srcOrd="0" destOrd="0" presId="urn:microsoft.com/office/officeart/2018/2/layout/IconVerticalSolidList"/>
    <dgm:cxn modelId="{039F82F4-6027-40C9-9E50-C45CF02FEC26}" srcId="{117C76C7-9A75-47ED-9A7A-830C1CCBD7B5}" destId="{4DA6D570-5A87-4768-8A4F-B71AAD4F978A}" srcOrd="1" destOrd="0" parTransId="{F548A373-1EB8-49C6-A1BA-1A74E0DD23CC}" sibTransId="{100AD824-6236-4284-BA9F-646758879732}"/>
    <dgm:cxn modelId="{B763D4B6-F173-4762-AB28-644D2E0A2CDA}" type="presParOf" srcId="{3877CB7E-7311-4C4F-A8AA-99A737F13734}" destId="{279D7ECA-4319-4877-AFB4-C622933C295A}" srcOrd="0" destOrd="0" presId="urn:microsoft.com/office/officeart/2018/2/layout/IconVerticalSolidList"/>
    <dgm:cxn modelId="{6A0B8908-E92E-4AF9-A080-3A1E5C4D068A}" type="presParOf" srcId="{279D7ECA-4319-4877-AFB4-C622933C295A}" destId="{B027A555-8797-4FCE-AB19-EADA08A4D55C}" srcOrd="0" destOrd="0" presId="urn:microsoft.com/office/officeart/2018/2/layout/IconVerticalSolidList"/>
    <dgm:cxn modelId="{36946355-EE5C-41F6-9825-762A142028D5}" type="presParOf" srcId="{279D7ECA-4319-4877-AFB4-C622933C295A}" destId="{F0C85359-AD0D-49C3-AEB7-432A069ACF73}" srcOrd="1" destOrd="0" presId="urn:microsoft.com/office/officeart/2018/2/layout/IconVerticalSolidList"/>
    <dgm:cxn modelId="{8CF983C1-46AB-4C35-A2AD-7D39AA129A7A}" type="presParOf" srcId="{279D7ECA-4319-4877-AFB4-C622933C295A}" destId="{613D49F1-349A-4FF4-8EB7-C614A57F0DDD}" srcOrd="2" destOrd="0" presId="urn:microsoft.com/office/officeart/2018/2/layout/IconVerticalSolidList"/>
    <dgm:cxn modelId="{3B658C71-B1E0-49FC-8CC1-644C5AA4E219}" type="presParOf" srcId="{279D7ECA-4319-4877-AFB4-C622933C295A}" destId="{08389F5D-52E8-4EF4-B00E-3B27C04E1F4D}" srcOrd="3" destOrd="0" presId="urn:microsoft.com/office/officeart/2018/2/layout/IconVerticalSolidList"/>
    <dgm:cxn modelId="{E00B6F4A-FA28-4E6E-8FF0-8483E32515B4}" type="presParOf" srcId="{3877CB7E-7311-4C4F-A8AA-99A737F13734}" destId="{85ECFDD5-554B-4C24-9EE1-7335363D8432}" srcOrd="1" destOrd="0" presId="urn:microsoft.com/office/officeart/2018/2/layout/IconVerticalSolidList"/>
    <dgm:cxn modelId="{F335A2E9-BA5D-49C0-A50D-2AFCAF057FB9}" type="presParOf" srcId="{3877CB7E-7311-4C4F-A8AA-99A737F13734}" destId="{AB63A60D-04EA-4483-8898-437DD12ABC05}" srcOrd="2" destOrd="0" presId="urn:microsoft.com/office/officeart/2018/2/layout/IconVerticalSolidList"/>
    <dgm:cxn modelId="{96C006C3-26EC-4FA6-8930-0104B77A8ED6}" type="presParOf" srcId="{AB63A60D-04EA-4483-8898-437DD12ABC05}" destId="{3A4045D0-F42F-473B-B526-79D97B3CCDE6}" srcOrd="0" destOrd="0" presId="urn:microsoft.com/office/officeart/2018/2/layout/IconVerticalSolidList"/>
    <dgm:cxn modelId="{8CBDAC6D-1F0E-4EC7-B8D1-9E7B28424E6F}" type="presParOf" srcId="{AB63A60D-04EA-4483-8898-437DD12ABC05}" destId="{BF86F9A9-4A43-4F42-95A1-C052D1B65FDC}" srcOrd="1" destOrd="0" presId="urn:microsoft.com/office/officeart/2018/2/layout/IconVerticalSolidList"/>
    <dgm:cxn modelId="{C80070CB-4C4F-4D00-889A-F5A23E71CA49}" type="presParOf" srcId="{AB63A60D-04EA-4483-8898-437DD12ABC05}" destId="{DE3878FE-DF17-4F91-B672-788D49D7DDE2}" srcOrd="2" destOrd="0" presId="urn:microsoft.com/office/officeart/2018/2/layout/IconVerticalSolidList"/>
    <dgm:cxn modelId="{D1DC67B1-C831-47A7-AB0B-674821272B49}" type="presParOf" srcId="{AB63A60D-04EA-4483-8898-437DD12ABC05}" destId="{B5146EB3-E7AA-4A7A-91B6-F878D5FE1E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7A555-8797-4FCE-AB19-EADA08A4D55C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85359-AD0D-49C3-AEB7-432A069ACF73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89F5D-52E8-4EF4-B00E-3B27C04E1F4D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Organisk</a:t>
          </a:r>
          <a:r>
            <a:rPr lang="en-GB" sz="2500" kern="1200" dirty="0"/>
            <a:t> </a:t>
          </a:r>
          <a:r>
            <a:rPr lang="en-GB" sz="2500" kern="1200" dirty="0" err="1"/>
            <a:t>stof</a:t>
          </a:r>
          <a:r>
            <a:rPr lang="en-GB" sz="2500" kern="1200" dirty="0"/>
            <a:t> – </a:t>
          </a:r>
          <a:r>
            <a:rPr lang="en-GB" sz="2500" kern="1200" dirty="0" err="1"/>
            <a:t>spildevand</a:t>
          </a:r>
          <a:r>
            <a:rPr lang="en-GB" sz="2500" kern="1200" dirty="0"/>
            <a:t>, </a:t>
          </a:r>
          <a:r>
            <a:rPr lang="en-GB" sz="2500" kern="1200" dirty="0" err="1"/>
            <a:t>gylle</a:t>
          </a:r>
          <a:r>
            <a:rPr lang="en-GB" sz="2500" kern="1200" dirty="0"/>
            <a:t>, </a:t>
          </a:r>
          <a:r>
            <a:rPr lang="en-GB" sz="2500" kern="1200" dirty="0" err="1"/>
            <a:t>gødning</a:t>
          </a:r>
          <a:r>
            <a:rPr lang="en-GB" sz="2500" kern="1200" dirty="0"/>
            <a:t> mm.</a:t>
          </a:r>
          <a:endParaRPr lang="en-US" sz="2500" kern="1200" dirty="0"/>
        </a:p>
      </dsp:txBody>
      <dsp:txXfrm>
        <a:off x="2043221" y="958220"/>
        <a:ext cx="4545469" cy="1769022"/>
      </dsp:txXfrm>
    </dsp:sp>
    <dsp:sp modelId="{3A4045D0-F42F-473B-B526-79D97B3CCDE6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6F9A9-4A43-4F42-95A1-C052D1B65FDC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46EB3-E7AA-4A7A-91B6-F878D5FE1EE2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Miljøfremmede</a:t>
          </a:r>
          <a:r>
            <a:rPr lang="en-GB" sz="2500" kern="1200" dirty="0"/>
            <a:t> </a:t>
          </a:r>
          <a:r>
            <a:rPr lang="en-GB" sz="2500" kern="1200" dirty="0" err="1"/>
            <a:t>stoffer</a:t>
          </a:r>
          <a:r>
            <a:rPr lang="en-GB" sz="2500" kern="1200" dirty="0"/>
            <a:t> – </a:t>
          </a:r>
          <a:r>
            <a:rPr lang="en-GB" sz="2500" kern="1200" dirty="0" err="1"/>
            <a:t>kemikalieaffald</a:t>
          </a:r>
          <a:r>
            <a:rPr lang="en-GB" sz="2500" kern="1200" dirty="0"/>
            <a:t>, </a:t>
          </a:r>
          <a:r>
            <a:rPr lang="en-GB" sz="2500" kern="1200" dirty="0" err="1"/>
            <a:t>medicinrester</a:t>
          </a:r>
          <a:r>
            <a:rPr lang="en-GB" sz="2500" kern="1200" dirty="0"/>
            <a:t> mm.</a:t>
          </a:r>
          <a:endParaRPr lang="en-US" sz="2500" kern="1200" dirty="0"/>
        </a:p>
      </dsp:txBody>
      <dsp:txXfrm>
        <a:off x="2043221" y="3169499"/>
        <a:ext cx="4545469" cy="176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0B963-F96F-434A-98E4-81219F719FC2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5732B-ED84-4E88-83B5-3B57BDEB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3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Eleverne</a:t>
            </a:r>
            <a:r>
              <a:rPr lang="en-GB" dirty="0"/>
              <a:t> </a:t>
            </a:r>
            <a:r>
              <a:rPr lang="en-GB" dirty="0" err="1"/>
              <a:t>burde</a:t>
            </a:r>
            <a:r>
              <a:rPr lang="en-GB" dirty="0"/>
              <a:t> vide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lektion</a:t>
            </a:r>
            <a:r>
              <a:rPr lang="en-GB" dirty="0"/>
              <a:t> 1, </a:t>
            </a:r>
            <a:r>
              <a:rPr lang="en-GB" dirty="0" err="1"/>
              <a:t>hvor</a:t>
            </a:r>
            <a:r>
              <a:rPr lang="en-GB" dirty="0"/>
              <a:t> de </a:t>
            </a:r>
            <a:r>
              <a:rPr lang="en-GB" dirty="0" err="1"/>
              <a:t>arbejdede</a:t>
            </a:r>
            <a:r>
              <a:rPr lang="en-GB" dirty="0"/>
              <a:t> med </a:t>
            </a:r>
            <a:r>
              <a:rPr lang="en-GB" dirty="0" err="1"/>
              <a:t>spildevand</a:t>
            </a:r>
            <a:r>
              <a:rPr lang="en-GB" dirty="0"/>
              <a:t>. </a:t>
            </a:r>
            <a:r>
              <a:rPr lang="en-GB" dirty="0" err="1"/>
              <a:t>Bemærk</a:t>
            </a:r>
            <a:r>
              <a:rPr lang="en-GB" dirty="0"/>
              <a:t> slide er </a:t>
            </a:r>
            <a:r>
              <a:rPr lang="en-GB" dirty="0" err="1"/>
              <a:t>animeret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5732B-ED84-4E88-83B5-3B57BDEBBB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9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5732B-ED84-4E88-83B5-3B57BDEBBB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2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5732B-ED84-4E88-83B5-3B57BDEBBB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907-4689-4097-9F83-22DF6FF43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343C4-0009-4C14-8547-0D4654E9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675E-0FA4-49E4-A5C2-E50697D8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3E5D-144B-4B4E-AA7A-C7513D76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7459-EDE6-438E-B50F-8904A41B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B02-3098-4B72-8AFD-941B232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C9924-2E50-48D8-995B-411AFAC95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E2E2-017E-40D6-90E3-522A93B8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FA04-C2F9-469B-8930-876DC4FC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1A50-F763-459A-B9A2-1E7BC722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9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8A93C-3429-4786-9F9C-B20486777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51107-3D99-4EE4-B67D-4B92A189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59C0-BA94-447A-88C4-A651EE99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E4F14-1257-41CA-9BA6-E9CA50C0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5B6F-5CF9-4C32-94D7-2184C58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6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9B9F-66ED-405F-A184-82A51545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132A-F17C-4714-A044-CABF98C5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C59-6D43-4E35-BE74-25D58448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54E0-126D-410C-B1B3-91C7700D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7CC4-9D13-4A8C-BFCA-28380900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7397-D0BE-4BE8-AEB7-E8FA8456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3C38A-B312-4AFA-815A-B5D2F227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8B1E-CBE1-437A-913A-618CD0E4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2FFD-CEF7-4373-A662-040E1002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8D2D-75F9-4775-9DF1-604843BB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CCAA-EAB2-4CF7-8E2E-8062F53C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F9BF-AFDC-411C-B6D4-AF0F3301C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3E2CB-67A4-44A6-8BD4-435E4A52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E033B-663A-4189-8513-4C153E17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8612-9B1A-46A0-B27D-D7E9B150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33EDB-99A7-4848-B7DA-42B8F68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964-8AE0-4891-B0D5-D69F9564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50FC-EF4A-4853-843A-9A2A23BF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79BC1-A9F2-4CAD-BBE7-87A108EC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885BC-1496-428A-B5A7-77980614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DE0AF-EFAB-4AC5-8B8B-BAFE5C366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A1A86-66D0-4EAC-9740-EE3940D1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8A5D2-2D92-4C1C-AB77-8E6B523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E6025-0634-434B-9382-C3163065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041C-7ADD-4D08-A0A4-03322EFE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BA395-0B1E-4EBC-A56B-57C4F3C0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06E97-13B2-497D-BF24-C5C3419B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0A4D-8B75-4272-966F-070BC9A4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6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1EFBC-9B41-4976-878A-386B8567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470A-9F53-4C6A-B212-4FFE513D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49A6-34A5-457F-80EB-CED702F5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2CC9-0603-46AC-B20F-4742699A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6E91-3313-445B-AEB6-0C8084BF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02EDD-2008-421B-B1BD-F2B7DCD9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BFDEB-2905-480D-BA8E-6D484396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0168-8241-4AC2-8EED-0BF53A48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DD401-6F3C-4B33-AFA3-51ED9CCB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4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C99E-E6A8-4451-BA0E-A18AEBA0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99AAE-9EFB-4F46-A02E-E00D70E18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DC7A1-AC25-43C9-9293-03DF8147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84A2-5799-4B63-BACC-C3AA6248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F7BED-B3D5-4468-B635-9C3B8007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6EF91-E0AE-4D81-8DED-FDC0A6CA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1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5771C-654F-4B39-B53C-FE8AAFF3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63F9-C744-45A6-9FCE-E94C80BD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2FF6-89FF-4059-A642-95EDE9F2E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46DE-3D1E-48E3-8FC7-B0BF2215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46747-9035-4BD6-B683-88890E06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eamstime.com/photos-images/wastewater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infoasturies.com/es/2017/02/07/la-c-e-a-solicita-la-demolicion-de-la-presa-de-entrepen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ucleus.dk/component/productfiguremanager/figuregroup/?id=58:5%20-%20Skeletmuskler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alistic-water-drop-splash_521085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cleus.dk/component/productfiguremanager/figuregroup/?id=33:Figurer%201-3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cleus.dk/component/productfiguremanager/figuregroup/?id=34:Figurer%2030-6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ucleus.dk/component/productfiguremanager/figuregroup/?id=34:Figurer%2030-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cleus.dk/component/productfiguremanager/figuregroup/?id=33:Figurer%201-3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41FA-4F73-4F13-B24E-9D776198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0" y="2245810"/>
            <a:ext cx="5699760" cy="1355750"/>
          </a:xfrm>
        </p:spPr>
        <p:txBody>
          <a:bodyPr>
            <a:normAutofit/>
          </a:bodyPr>
          <a:lstStyle/>
          <a:p>
            <a:pPr algn="l"/>
            <a:r>
              <a:rPr lang="en-GB" sz="5400"/>
              <a:t>Spildevand og EU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4480-E1EB-4CD9-B059-4CBB08E6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040" y="3608516"/>
            <a:ext cx="5699760" cy="911117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Lektion 4 </a:t>
            </a:r>
          </a:p>
          <a:p>
            <a:pPr algn="l"/>
            <a:r>
              <a:rPr lang="da-DK" sz="2000" dirty="0"/>
              <a:t>Forurening af vand og rensning af vand.</a:t>
            </a:r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7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uropean Union | OSCE">
            <a:extLst>
              <a:ext uri="{FF2B5EF4-FFF2-40B4-BE49-F238E27FC236}">
                <a16:creationId xmlns:a16="http://schemas.microsoft.com/office/drawing/2014/main" id="{376BD6E6-DDAB-4296-93B4-3F2DB567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0842" b="1"/>
          <a:stretch/>
        </p:blipFill>
        <p:spPr bwMode="auto">
          <a:xfrm>
            <a:off x="20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FCF18-C5BD-4329-889C-1DB391A5D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29" r="-2" b="-2"/>
          <a:stretch/>
        </p:blipFill>
        <p:spPr bwMode="auto"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01B39C-AA98-4C66-A253-36B8598E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26" y="6153928"/>
            <a:ext cx="1496948" cy="5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006802-BE13-4946-B40B-1D004FF381B9}"/>
              </a:ext>
            </a:extLst>
          </p:cNvPr>
          <p:cNvSpPr txBox="1"/>
          <p:nvPr/>
        </p:nvSpPr>
        <p:spPr>
          <a:xfrm>
            <a:off x="20" y="6521501"/>
            <a:ext cx="6519814" cy="3364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https://www.dreamstime.com/photos-images/wastewater.html</a:t>
            </a:r>
            <a:endParaRPr lang="en-GB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 err="1"/>
              <a:t>Måling</a:t>
            </a:r>
            <a:r>
              <a:rPr lang="en-US" sz="3900" dirty="0"/>
              <a:t> </a:t>
            </a:r>
            <a:r>
              <a:rPr lang="en-US" sz="3900" dirty="0" err="1"/>
              <a:t>af</a:t>
            </a:r>
            <a:r>
              <a:rPr lang="en-US" sz="3900" dirty="0"/>
              <a:t> </a:t>
            </a:r>
            <a:r>
              <a:rPr lang="en-US" sz="3900" dirty="0" err="1"/>
              <a:t>vandforurening</a:t>
            </a:r>
            <a:r>
              <a:rPr lang="en-US" sz="3900" dirty="0"/>
              <a:t> BOD – BI5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AE7972D8-AF50-472A-ABA6-5C555B60EE4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r="2" b="24540"/>
          <a:stretch/>
        </p:blipFill>
        <p:spPr bwMode="auto">
          <a:xfrm>
            <a:off x="5441735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A48198-5132-4967-A31B-F797A10520F2}"/>
              </a:ext>
            </a:extLst>
          </p:cNvPr>
          <p:cNvSpPr txBox="1"/>
          <p:nvPr/>
        </p:nvSpPr>
        <p:spPr>
          <a:xfrm>
            <a:off x="219174" y="6217909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/>
              <a:t>Figuren</a:t>
            </a:r>
            <a:r>
              <a:rPr lang="en-GB" sz="1100" dirty="0"/>
              <a:t> er </a:t>
            </a:r>
            <a:r>
              <a:rPr lang="en-GB" sz="1100" dirty="0" err="1"/>
              <a:t>fra</a:t>
            </a:r>
            <a:r>
              <a:rPr lang="en-GB" sz="1100" dirty="0"/>
              <a:t> </a:t>
            </a:r>
            <a:r>
              <a:rPr lang="en-GB" sz="1100" dirty="0" err="1"/>
              <a:t>Egebo</a:t>
            </a:r>
            <a:r>
              <a:rPr lang="en-GB" sz="1100" dirty="0"/>
              <a:t> </a:t>
            </a:r>
            <a:r>
              <a:rPr lang="en-GB" sz="1100" dirty="0" err="1"/>
              <a:t>m.fl</a:t>
            </a:r>
            <a:r>
              <a:rPr lang="en-GB" sz="1100" dirty="0"/>
              <a:t>. </a:t>
            </a:r>
            <a:r>
              <a:rPr lang="en-GB" sz="1100" dirty="0" err="1"/>
              <a:t>Biologi</a:t>
            </a:r>
            <a:r>
              <a:rPr lang="en-GB" sz="1100" dirty="0"/>
              <a:t> </a:t>
            </a:r>
            <a:r>
              <a:rPr lang="en-GB" sz="1100" dirty="0" err="1"/>
              <a:t>til</a:t>
            </a:r>
            <a:r>
              <a:rPr lang="en-GB" sz="1100" dirty="0"/>
              <a:t> </a:t>
            </a:r>
            <a:r>
              <a:rPr lang="en-GB" sz="1100" dirty="0" err="1"/>
              <a:t>tiden</a:t>
            </a:r>
            <a:r>
              <a:rPr lang="en-GB" sz="1100" dirty="0"/>
              <a:t> 2. </a:t>
            </a:r>
            <a:r>
              <a:rPr lang="en-GB" sz="1100" dirty="0" err="1"/>
              <a:t>udg</a:t>
            </a:r>
            <a:r>
              <a:rPr lang="en-GB" sz="1100" dirty="0"/>
              <a:t>. Nucleus 2012. </a:t>
            </a:r>
            <a:r>
              <a:rPr lang="en-GB" sz="1100" dirty="0">
                <a:hlinkClick r:id="rId4"/>
              </a:rPr>
              <a:t>https://nucleus.dk/component/productfiguremanager/figuregroup/?id=58:5%20-%20Skeletmusklerne</a:t>
            </a:r>
            <a:r>
              <a:rPr lang="en-GB" sz="1100" dirty="0"/>
              <a:t> </a:t>
            </a:r>
          </a:p>
          <a:p>
            <a:r>
              <a:rPr lang="en-GB" sz="1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8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2F62-E0ED-4C96-9988-3A85D70C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err="1"/>
              <a:t>Lektionsoversigt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1738-688B-4A6A-9E18-986DA4BE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da-DK" sz="2400" b="0" i="0">
                <a:effectLst/>
                <a:latin typeface="Calibri" panose="020F0502020204030204" pitchFamily="34" charset="0"/>
              </a:rPr>
              <a:t>Vandets betydning for levende organismer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da-DK" sz="2400">
                <a:latin typeface="Calibri" panose="020F0502020204030204" pitchFamily="34" charset="0"/>
              </a:rPr>
              <a:t>Forurening af vand</a:t>
            </a:r>
            <a:endParaRPr lang="da-DK" sz="2400" b="0" i="0">
              <a:effectLst/>
              <a:latin typeface="Calibri" panose="020F050202020403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da-DK" sz="2400" b="0" i="0">
                <a:effectLst/>
                <a:latin typeface="Calibri" panose="020F0502020204030204" pitchFamily="34" charset="0"/>
              </a:rPr>
              <a:t>Menneskekroppen som rensningsanlæg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da-DK" sz="2400" b="0" i="0">
                <a:effectLst/>
                <a:latin typeface="Calibri" panose="020F0502020204030204" pitchFamily="34" charset="0"/>
              </a:rPr>
              <a:t>Hvordan fungerer et konventionelt rensningsanlæg?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da-DK" sz="2400" b="0" i="0">
                <a:effectLst/>
                <a:latin typeface="Calibri" panose="020F0502020204030204" pitchFamily="34" charset="0"/>
              </a:rPr>
              <a:t>Hvordan måles forurening? </a:t>
            </a:r>
          </a:p>
          <a:p>
            <a:pPr lvl="1" fontAlgn="base"/>
            <a:r>
              <a:rPr lang="da-DK" b="0" i="0">
                <a:effectLst/>
                <a:latin typeface="Calibri" panose="020F0502020204030204" pitchFamily="34" charset="0"/>
              </a:rPr>
              <a:t>BI5 </a:t>
            </a:r>
            <a:endParaRPr lang="da-DK">
              <a:latin typeface="Segoe UI" panose="020B0502040204020203" pitchFamily="34" charset="0"/>
            </a:endParaRPr>
          </a:p>
          <a:p>
            <a:pPr lvl="1" fontAlgn="base"/>
            <a:r>
              <a:rPr lang="da-DK" b="0" i="0">
                <a:effectLst/>
                <a:latin typeface="Calibri" panose="020F0502020204030204" pitchFamily="34" charset="0"/>
              </a:rPr>
              <a:t>COD </a:t>
            </a:r>
            <a:endParaRPr lang="da-DK" b="0" i="0">
              <a:effectLst/>
              <a:latin typeface="Segoe UI" panose="020B0502040204020203" pitchFamily="34" charset="0"/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5682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nd, vand og atter vand">
            <a:extLst>
              <a:ext uri="{FF2B5EF4-FFF2-40B4-BE49-F238E27FC236}">
                <a16:creationId xmlns:a16="http://schemas.microsoft.com/office/drawing/2014/main" id="{D3AD4D9D-E5ED-4526-A31A-0133E4C1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A2F92-F356-404F-B77F-A07A1620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Vandets betydning for levende organismer </a:t>
            </a:r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A305-A5DB-40FF-8151-46507AB6F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Livet opstod i vand</a:t>
            </a:r>
          </a:p>
          <a:p>
            <a:r>
              <a:rPr lang="da-DK" dirty="0"/>
              <a:t>Opløsningsmiddel</a:t>
            </a:r>
          </a:p>
          <a:p>
            <a:r>
              <a:rPr lang="da-DK" dirty="0"/>
              <a:t>Temperaturregulering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B88BF-926B-4153-A4CD-1AFD9F8EE1BC}"/>
              </a:ext>
            </a:extLst>
          </p:cNvPr>
          <p:cNvSpPr txBox="1"/>
          <p:nvPr/>
        </p:nvSpPr>
        <p:spPr>
          <a:xfrm>
            <a:off x="207390" y="6608190"/>
            <a:ext cx="4706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3"/>
              </a:rPr>
              <a:t>https://www.freepik.com/free-vector/realistic-water-drop-splash_521085.htm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9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ndefined">
            <a:extLst>
              <a:ext uri="{FF2B5EF4-FFF2-40B4-BE49-F238E27FC236}">
                <a16:creationId xmlns:a16="http://schemas.microsoft.com/office/drawing/2014/main" id="{6FEB0BB6-A87D-40D1-B89A-A34E1EE5FE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751857-0329-4A77-9B45-7C5E258BF13C}"/>
              </a:ext>
            </a:extLst>
          </p:cNvPr>
          <p:cNvSpPr txBox="1"/>
          <p:nvPr/>
        </p:nvSpPr>
        <p:spPr>
          <a:xfrm>
            <a:off x="219075" y="6457950"/>
            <a:ext cx="994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Figuren</a:t>
            </a:r>
            <a:r>
              <a:rPr lang="en-GB" sz="1200" dirty="0"/>
              <a:t> er </a:t>
            </a:r>
            <a:r>
              <a:rPr lang="en-GB" sz="1200" dirty="0" err="1"/>
              <a:t>fra</a:t>
            </a:r>
            <a:r>
              <a:rPr lang="en-GB" sz="1200" dirty="0"/>
              <a:t> </a:t>
            </a:r>
            <a:r>
              <a:rPr lang="en-GB" sz="1200" dirty="0" err="1"/>
              <a:t>Frøsig</a:t>
            </a:r>
            <a:r>
              <a:rPr lang="en-GB" sz="1200" dirty="0"/>
              <a:t> </a:t>
            </a:r>
            <a:r>
              <a:rPr lang="en-GB" sz="1200" dirty="0" err="1"/>
              <a:t>m.fl</a:t>
            </a:r>
            <a:r>
              <a:rPr lang="en-GB" sz="1200" dirty="0"/>
              <a:t>. </a:t>
            </a:r>
            <a:r>
              <a:rPr lang="en-GB" sz="1200" dirty="0" err="1"/>
              <a:t>Biologi</a:t>
            </a:r>
            <a:r>
              <a:rPr lang="en-GB" sz="1200" dirty="0"/>
              <a:t> i </a:t>
            </a:r>
            <a:r>
              <a:rPr lang="en-GB" sz="1200" dirty="0" err="1"/>
              <a:t>udvikling</a:t>
            </a:r>
            <a:r>
              <a:rPr lang="en-GB" sz="1200" dirty="0"/>
              <a:t>. Nucleus 2015: </a:t>
            </a:r>
            <a:r>
              <a:rPr lang="en-GB" sz="1200" dirty="0">
                <a:hlinkClick r:id="rId3"/>
              </a:rPr>
              <a:t>https://www.nucleus.dk/component/productfiguremanager/figuregroup/?id=33:Figurer%201-30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15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da-DK" sz="4800" dirty="0">
                <a:latin typeface="Calibri" panose="020F0502020204030204" pitchFamily="34" charset="0"/>
              </a:rPr>
              <a:t>Hvad forurener vandet?</a:t>
            </a:r>
            <a:br>
              <a:rPr lang="da-DK" sz="4800" dirty="0">
                <a:latin typeface="Calibri" panose="020F0502020204030204" pitchFamily="34" charset="0"/>
              </a:rPr>
            </a:br>
            <a:r>
              <a:rPr lang="da-DK" sz="4800" dirty="0">
                <a:latin typeface="Calibri" panose="020F0502020204030204" pitchFamily="34" charset="0"/>
              </a:rPr>
              <a:t>Hvilke typer af forurening findes der?</a:t>
            </a:r>
            <a:endParaRPr lang="en-GB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BF8567-7837-4D26-A1EC-048FBC605F6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738429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1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Menneskekroppen som rensningsanlæg </a:t>
            </a:r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800225"/>
            <a:ext cx="7049127" cy="4210049"/>
          </a:xfrm>
        </p:spPr>
        <p:txBody>
          <a:bodyPr/>
          <a:lstStyle/>
          <a:p>
            <a:r>
              <a:rPr lang="da-DK" dirty="0"/>
              <a:t>Vores krop består af mellem 50 og 60 % vand.</a:t>
            </a:r>
          </a:p>
          <a:p>
            <a:r>
              <a:rPr lang="da-DK" dirty="0"/>
              <a:t>Menneskekroppen producerer affaldsstoffer gennem stofskiftet.</a:t>
            </a:r>
          </a:p>
          <a:p>
            <a:r>
              <a:rPr lang="da-DK" dirty="0"/>
              <a:t>Affaldsstofferne frigives fra cellerne til blodet, som fører dem videre til kroppens rensningsanlæg – nyrerne.</a:t>
            </a:r>
          </a:p>
          <a:p>
            <a:r>
              <a:rPr lang="da-DK" dirty="0"/>
              <a:t>Hver nyre renser cirka en liter blod i minuttet.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450C7-BF6A-44A2-8E22-69104F1AF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3253" y="1690688"/>
            <a:ext cx="2755726" cy="4020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B9604-B9D2-42BB-ACE4-31ECD8FF348F}"/>
              </a:ext>
            </a:extLst>
          </p:cNvPr>
          <p:cNvSpPr txBox="1"/>
          <p:nvPr/>
        </p:nvSpPr>
        <p:spPr>
          <a:xfrm>
            <a:off x="304014" y="6150114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/>
              <a:t>Figuren</a:t>
            </a:r>
            <a:r>
              <a:rPr lang="en-GB" sz="1100" dirty="0"/>
              <a:t> er </a:t>
            </a:r>
            <a:r>
              <a:rPr lang="en-GB" sz="1100" dirty="0" err="1"/>
              <a:t>fra</a:t>
            </a:r>
            <a:r>
              <a:rPr lang="en-GB" sz="1100" dirty="0"/>
              <a:t> </a:t>
            </a:r>
            <a:r>
              <a:rPr lang="en-GB" sz="1100" dirty="0" err="1"/>
              <a:t>Bidstrup</a:t>
            </a:r>
            <a:r>
              <a:rPr lang="en-GB" sz="1100" dirty="0"/>
              <a:t> </a:t>
            </a:r>
            <a:r>
              <a:rPr lang="en-GB" sz="1100" dirty="0" err="1"/>
              <a:t>m.fl</a:t>
            </a:r>
            <a:r>
              <a:rPr lang="en-GB" sz="1100" dirty="0"/>
              <a:t>. </a:t>
            </a:r>
            <a:r>
              <a:rPr lang="en-GB" sz="1100" dirty="0" err="1"/>
              <a:t>Fysiologibogen</a:t>
            </a:r>
            <a:r>
              <a:rPr lang="en-GB" sz="1100" dirty="0"/>
              <a:t>. Nucleus 2006. </a:t>
            </a:r>
            <a:r>
              <a:rPr lang="en-GB" sz="1100" dirty="0">
                <a:hlinkClick r:id="rId3"/>
              </a:rPr>
              <a:t>https://www.nucleus.dk/component/productfiguremanager/figuregroup/?id=34:Figurer%2030-60</a:t>
            </a:r>
            <a:r>
              <a:rPr lang="en-GB" sz="1100" dirty="0"/>
              <a:t> </a:t>
            </a:r>
          </a:p>
          <a:p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26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0CAB72-F6A9-44C9-B8CE-75BFFA07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529" y="1707713"/>
            <a:ext cx="4221271" cy="4083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FEFD4-A1A5-4300-91DC-DD392BDD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Nyrernes</a:t>
            </a:r>
            <a:r>
              <a:rPr lang="en-GB" dirty="0"/>
              <a:t> </a:t>
            </a:r>
            <a:r>
              <a:rPr lang="en-GB" dirty="0" err="1"/>
              <a:t>opbygning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4CA5-687F-4F97-8E80-8A4FDE9F8B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07713"/>
            <a:ext cx="5410826" cy="447401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Hver nyre består af cirka en million nefroner, der er snoede rørsystemer, der renser blodet for affaldsstoffer og fastholder en konstant saltbalance.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Primære affaldsstoffer:</a:t>
            </a:r>
          </a:p>
          <a:p>
            <a:pPr lvl="1"/>
            <a:r>
              <a:rPr lang="da-DK" dirty="0" err="1"/>
              <a:t>Urinstoffer</a:t>
            </a:r>
            <a:endParaRPr lang="da-DK" dirty="0"/>
          </a:p>
          <a:p>
            <a:pPr lvl="1"/>
            <a:r>
              <a:rPr lang="da-DK" dirty="0"/>
              <a:t>Medicinrester</a:t>
            </a:r>
          </a:p>
          <a:p>
            <a:pPr lvl="1"/>
            <a:r>
              <a:rPr lang="da-DK" dirty="0"/>
              <a:t>Ikke fedt-opløselige giftstoffer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085E5-CAAC-4690-8C3A-40F4F60194C6}"/>
              </a:ext>
            </a:extLst>
          </p:cNvPr>
          <p:cNvSpPr txBox="1"/>
          <p:nvPr/>
        </p:nvSpPr>
        <p:spPr>
          <a:xfrm>
            <a:off x="304014" y="6150114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/>
              <a:t>Figuren</a:t>
            </a:r>
            <a:r>
              <a:rPr lang="en-GB" sz="1100" dirty="0"/>
              <a:t> er </a:t>
            </a:r>
            <a:r>
              <a:rPr lang="en-GB" sz="1100" dirty="0" err="1"/>
              <a:t>fra</a:t>
            </a:r>
            <a:r>
              <a:rPr lang="en-GB" sz="1100" dirty="0"/>
              <a:t> </a:t>
            </a:r>
            <a:r>
              <a:rPr lang="en-GB" sz="1100" dirty="0" err="1"/>
              <a:t>Bidstrup</a:t>
            </a:r>
            <a:r>
              <a:rPr lang="en-GB" sz="1100" dirty="0"/>
              <a:t> </a:t>
            </a:r>
            <a:r>
              <a:rPr lang="en-GB" sz="1100" dirty="0" err="1"/>
              <a:t>m.fl</a:t>
            </a:r>
            <a:r>
              <a:rPr lang="en-GB" sz="1100" dirty="0"/>
              <a:t>. </a:t>
            </a:r>
            <a:r>
              <a:rPr lang="en-GB" sz="1100" dirty="0" err="1"/>
              <a:t>Fysiologibogen</a:t>
            </a:r>
            <a:r>
              <a:rPr lang="en-GB" sz="1100" dirty="0"/>
              <a:t>. Nucleus 2006. </a:t>
            </a:r>
            <a:r>
              <a:rPr lang="en-GB" sz="1100" dirty="0">
                <a:hlinkClick r:id="rId4"/>
              </a:rPr>
              <a:t>https://www.nucleus.dk/component/productfiguremanager/figuregroup/?id=34:Figurer%2030-60</a:t>
            </a:r>
            <a:r>
              <a:rPr lang="en-GB" sz="1100" dirty="0"/>
              <a:t> </a:t>
            </a:r>
          </a:p>
          <a:p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5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8B543-6FC4-41C9-A12F-C2C712AE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Et </a:t>
            </a:r>
            <a:r>
              <a:rPr lang="en-US" sz="4800" dirty="0" err="1">
                <a:solidFill>
                  <a:srgbClr val="FFFFFF"/>
                </a:solidFill>
              </a:rPr>
              <a:t>typisk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rensningsanlæg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292753FB-6B1F-4535-94CE-F6EB43F64D4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8A9B3DC-AB92-4AB9-A8C5-553E90E8804D}"/>
              </a:ext>
            </a:extLst>
          </p:cNvPr>
          <p:cNvSpPr txBox="1"/>
          <p:nvPr/>
        </p:nvSpPr>
        <p:spPr>
          <a:xfrm>
            <a:off x="245097" y="6552100"/>
            <a:ext cx="9071714" cy="1348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Figuren er fra Frøsig m.fl. Biologi i udvikling.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Nucleus 2016 </a:t>
            </a:r>
            <a:r>
              <a:rPr lang="en-GB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https://www.nucleus.dk/component/productfiguremanager/figuregroup/?id=33:Figurer%201-30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28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 b="0" i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Hvordan måles forurening? 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0" i="0" dirty="0" err="1">
                <a:effectLst/>
                <a:latin typeface="arial" panose="020B0604020202020204" pitchFamily="34" charset="0"/>
              </a:rPr>
              <a:t>Forurening</a:t>
            </a:r>
            <a:r>
              <a:rPr lang="en-GB" sz="2400" dirty="0" err="1">
                <a:latin typeface="arial" panose="020B0604020202020204" pitchFamily="34" charset="0"/>
              </a:rPr>
              <a:t>sgraden</a:t>
            </a:r>
            <a:r>
              <a:rPr lang="en-GB" sz="2400" dirty="0">
                <a:latin typeface="arial" panose="020B0604020202020204" pitchFamily="34" charset="0"/>
              </a:rPr>
              <a:t> i </a:t>
            </a:r>
            <a:r>
              <a:rPr lang="en-GB" sz="2400" dirty="0" err="1">
                <a:latin typeface="arial" panose="020B0604020202020204" pitchFamily="34" charset="0"/>
              </a:rPr>
              <a:t>vand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måles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ved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BOD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og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COD.</a:t>
            </a:r>
          </a:p>
          <a:p>
            <a:r>
              <a:rPr lang="en-GB" sz="2400" dirty="0">
                <a:latin typeface="arial" panose="020B0604020202020204" pitchFamily="34" charset="0"/>
              </a:rPr>
              <a:t>BOD = biological oxygen demand – </a:t>
            </a:r>
            <a:r>
              <a:rPr lang="en-GB" sz="2400" dirty="0" err="1">
                <a:latin typeface="arial" panose="020B0604020202020204" pitchFamily="34" charset="0"/>
              </a:rPr>
              <a:t>iltbehovet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</a:rPr>
              <a:t>hos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</a:rPr>
              <a:t>mikroorganismer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</a:rPr>
              <a:t>til</a:t>
            </a:r>
            <a:r>
              <a:rPr lang="en-GB" sz="2400" dirty="0">
                <a:latin typeface="arial" panose="020B0604020202020204" pitchFamily="34" charset="0"/>
              </a:rPr>
              <a:t> at </a:t>
            </a:r>
            <a:r>
              <a:rPr lang="en-GB" sz="2400" dirty="0" err="1">
                <a:latin typeface="arial" panose="020B0604020202020204" pitchFamily="34" charset="0"/>
              </a:rPr>
              <a:t>oxidere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</a:rPr>
              <a:t>organisk</a:t>
            </a:r>
            <a:r>
              <a:rPr lang="en-GB" sz="2400" dirty="0">
                <a:latin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</a:rPr>
              <a:t>stof</a:t>
            </a:r>
            <a:r>
              <a:rPr lang="en-GB" sz="2400" dirty="0">
                <a:latin typeface="arial" panose="020B0604020202020204" pitchFamily="34" charset="0"/>
              </a:rPr>
              <a:t> i </a:t>
            </a:r>
            <a:r>
              <a:rPr lang="en-GB" sz="2400" dirty="0" err="1">
                <a:latin typeface="arial" panose="020B0604020202020204" pitchFamily="34" charset="0"/>
              </a:rPr>
              <a:t>vandet</a:t>
            </a:r>
            <a:r>
              <a:rPr lang="en-GB" sz="2400" dirty="0">
                <a:latin typeface="arial" panose="020B0604020202020204" pitchFamily="34" charset="0"/>
              </a:rPr>
              <a:t> under aerobe forhold</a:t>
            </a:r>
          </a:p>
          <a:p>
            <a:r>
              <a:rPr lang="en-GB" sz="2400" b="0" i="0" dirty="0">
                <a:effectLst/>
                <a:latin typeface="arial" panose="020B0604020202020204" pitchFamily="34" charset="0"/>
              </a:rPr>
              <a:t>COD = chemical oxygen demand –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iltbehovet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for at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oxidere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alle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forurenende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stoffer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i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vandet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effectLst/>
                <a:latin typeface="arial" panose="020B0604020202020204" pitchFamily="34" charset="0"/>
              </a:rPr>
              <a:t>kemisk</a:t>
            </a:r>
            <a:r>
              <a:rPr lang="en-GB" sz="2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3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f67d76-6d67-47b9-abef-710e043f91bd">
      <Terms xmlns="http://schemas.microsoft.com/office/infopath/2007/PartnerControls"/>
    </lcf76f155ced4ddcb4097134ff3c332f>
    <TaxCatchAll xmlns="4824f45e-a9cb-4df3-9007-856bac09b4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EBF22F22BD894D9376E2297FB3B6BB" ma:contentTypeVersion="19" ma:contentTypeDescription="Opret et nyt dokument." ma:contentTypeScope="" ma:versionID="43e63b70dbf646a91089628b9fe8ff4f">
  <xsd:schema xmlns:xsd="http://www.w3.org/2001/XMLSchema" xmlns:xs="http://www.w3.org/2001/XMLSchema" xmlns:p="http://schemas.microsoft.com/office/2006/metadata/properties" xmlns:ns2="4cf67d76-6d67-47b9-abef-710e043f91bd" xmlns:ns3="4824f45e-a9cb-4df3-9007-856bac09b47a" targetNamespace="http://schemas.microsoft.com/office/2006/metadata/properties" ma:root="true" ma:fieldsID="bb6ef967a8a0206e69cf7053c7ff468e" ns2:_="" ns3:_="">
    <xsd:import namespace="4cf67d76-6d67-47b9-abef-710e043f91bd"/>
    <xsd:import namespace="4824f45e-a9cb-4df3-9007-856bac09b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67d76-6d67-47b9-abef-710e043f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d1ecd37-496c-4309-8ea7-a1f5911fc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4f45e-a9cb-4df3-9007-856bac09b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6f5b05-7b91-47f6-bc85-84b11d616f98}" ma:internalName="TaxCatchAll" ma:showField="CatchAllData" ma:web="4824f45e-a9cb-4df3-9007-856bac09b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6E090-DF26-4E21-BA77-7AC55763CC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9C7838-0BB0-43C9-9B58-BB0717AEB6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537ED-9C11-4FF3-8682-EF52052D4D65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451</Words>
  <Application>Microsoft Office PowerPoint</Application>
  <PresentationFormat>Widescreen</PresentationFormat>
  <Paragraphs>51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Segoe UI</vt:lpstr>
      <vt:lpstr>Office Theme</vt:lpstr>
      <vt:lpstr>Spildevand og EU</vt:lpstr>
      <vt:lpstr>Lektionsoversigt</vt:lpstr>
      <vt:lpstr> Vandets betydning for levende organismer  </vt:lpstr>
      <vt:lpstr>PowerPoint Presentation</vt:lpstr>
      <vt:lpstr>Hvad forurener vandet? Hvilke typer af forurening findes der?</vt:lpstr>
      <vt:lpstr> Menneskekroppen som rensningsanlæg  </vt:lpstr>
      <vt:lpstr>Nyrernes opbygning</vt:lpstr>
      <vt:lpstr>Et typisk rensningsanlæg</vt:lpstr>
      <vt:lpstr>Hvordan måles forurening? </vt:lpstr>
      <vt:lpstr>Måling af vandforurening BOD – BI5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Spildevand og EU</dc:title>
  <dc:creator>Karen Ronge Baktoft</dc:creator>
  <cp:lastModifiedBy>Karen Ronge Baktoft</cp:lastModifiedBy>
  <cp:revision>1</cp:revision>
  <dcterms:created xsi:type="dcterms:W3CDTF">2020-11-02T12:47:44Z</dcterms:created>
  <dcterms:modified xsi:type="dcterms:W3CDTF">2020-11-15T08:11:48Z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0x010100E1EBF22F22BD894D9376E2297FB3B6BB</vt:lpwstr>
  </property>
</Properties>
</file>