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315" r:id="rId2"/>
    <p:sldId id="258" r:id="rId3"/>
    <p:sldId id="290" r:id="rId4"/>
    <p:sldId id="266" r:id="rId5"/>
    <p:sldId id="281" r:id="rId6"/>
    <p:sldId id="293" r:id="rId7"/>
    <p:sldId id="296" r:id="rId8"/>
    <p:sldId id="306" r:id="rId9"/>
    <p:sldId id="307" r:id="rId10"/>
    <p:sldId id="308" r:id="rId11"/>
    <p:sldId id="309" r:id="rId12"/>
    <p:sldId id="302" r:id="rId13"/>
    <p:sldId id="305" r:id="rId14"/>
    <p:sldId id="304" r:id="rId15"/>
    <p:sldId id="310" r:id="rId16"/>
    <p:sldId id="303" r:id="rId17"/>
    <p:sldId id="311" r:id="rId18"/>
    <p:sldId id="312" r:id="rId19"/>
    <p:sldId id="314" r:id="rId20"/>
    <p:sldId id="313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312F6"/>
    <a:srgbClr val="FC0CFC"/>
    <a:srgbClr val="F7A7E2"/>
    <a:srgbClr val="EA1EB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2E5D9AA-0666-4189-A1CF-281D7E817A19}" v="447" dt="2020-11-13T08:33:40.31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93" d="100"/>
          <a:sy n="93" d="100"/>
        </p:scale>
        <p:origin x="302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28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customXml" Target="../customXml/item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microsoft.com/office/2016/11/relationships/changesInfo" Target="changesInfos/changesInfo1.xml"/><Relationship Id="rId30" Type="http://schemas.openxmlformats.org/officeDocument/2006/relationships/customXml" Target="../customXml/item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ter Reinholt Nielsen" userId="f466364d-a6cb-40db-a736-0e9d661d4a9b" providerId="ADAL" clId="{62E5D9AA-0666-4189-A1CF-281D7E817A19}"/>
    <pc:docChg chg="undo redo custSel addSld delSld modSld sldOrd">
      <pc:chgData name="Peter Reinholt Nielsen" userId="f466364d-a6cb-40db-a736-0e9d661d4a9b" providerId="ADAL" clId="{62E5D9AA-0666-4189-A1CF-281D7E817A19}" dt="2020-11-13T08:41:48.379" v="6598" actId="20577"/>
      <pc:docMkLst>
        <pc:docMk/>
      </pc:docMkLst>
      <pc:sldChg chg="addSp delSp del mod">
        <pc:chgData name="Peter Reinholt Nielsen" userId="f466364d-a6cb-40db-a736-0e9d661d4a9b" providerId="ADAL" clId="{62E5D9AA-0666-4189-A1CF-281D7E817A19}" dt="2020-11-12T12:18:27.519" v="6594" actId="47"/>
        <pc:sldMkLst>
          <pc:docMk/>
          <pc:sldMk cId="705020029" sldId="257"/>
        </pc:sldMkLst>
        <pc:spChg chg="add del">
          <ac:chgData name="Peter Reinholt Nielsen" userId="f466364d-a6cb-40db-a736-0e9d661d4a9b" providerId="ADAL" clId="{62E5D9AA-0666-4189-A1CF-281D7E817A19}" dt="2020-11-12T12:17:40.411" v="6585" actId="22"/>
          <ac:spMkLst>
            <pc:docMk/>
            <pc:sldMk cId="705020029" sldId="257"/>
            <ac:spMk id="11" creationId="{ABFEDED2-CC9B-4515-A82F-EE523D8AFB35}"/>
          </ac:spMkLst>
        </pc:spChg>
      </pc:sldChg>
      <pc:sldChg chg="modSp mod">
        <pc:chgData name="Peter Reinholt Nielsen" userId="f466364d-a6cb-40db-a736-0e9d661d4a9b" providerId="ADAL" clId="{62E5D9AA-0666-4189-A1CF-281D7E817A19}" dt="2020-11-11T19:33:52.285" v="6583" actId="20577"/>
        <pc:sldMkLst>
          <pc:docMk/>
          <pc:sldMk cId="2456825153" sldId="258"/>
        </pc:sldMkLst>
        <pc:spChg chg="mod">
          <ac:chgData name="Peter Reinholt Nielsen" userId="f466364d-a6cb-40db-a736-0e9d661d4a9b" providerId="ADAL" clId="{62E5D9AA-0666-4189-A1CF-281D7E817A19}" dt="2020-11-11T19:33:52.285" v="6583" actId="20577"/>
          <ac:spMkLst>
            <pc:docMk/>
            <pc:sldMk cId="2456825153" sldId="258"/>
            <ac:spMk id="3" creationId="{999F1738-688B-4A6A-9E18-986DA4BE6871}"/>
          </ac:spMkLst>
        </pc:spChg>
      </pc:sldChg>
      <pc:sldChg chg="delSp add del setBg delDesignElem">
        <pc:chgData name="Peter Reinholt Nielsen" userId="f466364d-a6cb-40db-a736-0e9d661d4a9b" providerId="ADAL" clId="{62E5D9AA-0666-4189-A1CF-281D7E817A19}" dt="2020-11-12T12:18:05.133" v="6589" actId="47"/>
        <pc:sldMkLst>
          <pc:docMk/>
          <pc:sldMk cId="2074418289" sldId="279"/>
        </pc:sldMkLst>
        <pc:spChg chg="del">
          <ac:chgData name="Peter Reinholt Nielsen" userId="f466364d-a6cb-40db-a736-0e9d661d4a9b" providerId="ADAL" clId="{62E5D9AA-0666-4189-A1CF-281D7E817A19}" dt="2020-11-12T12:17:52.336" v="6587"/>
          <ac:spMkLst>
            <pc:docMk/>
            <pc:sldMk cId="2074418289" sldId="279"/>
            <ac:spMk id="71" creationId="{41F18803-BE79-4916-AE6B-5DE238B367F0}"/>
          </ac:spMkLst>
        </pc:spChg>
        <pc:spChg chg="del">
          <ac:chgData name="Peter Reinholt Nielsen" userId="f466364d-a6cb-40db-a736-0e9d661d4a9b" providerId="ADAL" clId="{62E5D9AA-0666-4189-A1CF-281D7E817A19}" dt="2020-11-12T12:17:52.336" v="6587"/>
          <ac:spMkLst>
            <pc:docMk/>
            <pc:sldMk cId="2074418289" sldId="279"/>
            <ac:spMk id="73" creationId="{C15229F3-7A2E-4558-98FE-7A5F69409DCE}"/>
          </ac:spMkLst>
        </pc:spChg>
      </pc:sldChg>
      <pc:sldChg chg="addSp delSp modSp add del mod">
        <pc:chgData name="Peter Reinholt Nielsen" userId="f466364d-a6cb-40db-a736-0e9d661d4a9b" providerId="ADAL" clId="{62E5D9AA-0666-4189-A1CF-281D7E817A19}" dt="2020-11-11T17:12:17.003" v="456"/>
        <pc:sldMkLst>
          <pc:docMk/>
          <pc:sldMk cId="2727946383" sldId="293"/>
        </pc:sldMkLst>
        <pc:spChg chg="mod">
          <ac:chgData name="Peter Reinholt Nielsen" userId="f466364d-a6cb-40db-a736-0e9d661d4a9b" providerId="ADAL" clId="{62E5D9AA-0666-4189-A1CF-281D7E817A19}" dt="2020-11-11T16:32:51.887" v="138" actId="20577"/>
          <ac:spMkLst>
            <pc:docMk/>
            <pc:sldMk cId="2727946383" sldId="293"/>
            <ac:spMk id="3" creationId="{1E26E766-9483-4023-8840-A25FDEBCBE08}"/>
          </ac:spMkLst>
        </pc:spChg>
        <pc:spChg chg="add mod">
          <ac:chgData name="Peter Reinholt Nielsen" userId="f466364d-a6cb-40db-a736-0e9d661d4a9b" providerId="ADAL" clId="{62E5D9AA-0666-4189-A1CF-281D7E817A19}" dt="2020-11-11T16:31:39.296" v="27" actId="20577"/>
          <ac:spMkLst>
            <pc:docMk/>
            <pc:sldMk cId="2727946383" sldId="293"/>
            <ac:spMk id="6" creationId="{0CF1D2D6-63F5-48F3-B564-D4627B955F2F}"/>
          </ac:spMkLst>
        </pc:spChg>
        <pc:picChg chg="add mod">
          <ac:chgData name="Peter Reinholt Nielsen" userId="f466364d-a6cb-40db-a736-0e9d661d4a9b" providerId="ADAL" clId="{62E5D9AA-0666-4189-A1CF-281D7E817A19}" dt="2020-11-11T16:31:20.525" v="3" actId="1076"/>
          <ac:picMkLst>
            <pc:docMk/>
            <pc:sldMk cId="2727946383" sldId="293"/>
            <ac:picMk id="4" creationId="{39C6376E-B54E-4F9E-9653-90EA01DB0B30}"/>
          </ac:picMkLst>
        </pc:picChg>
        <pc:picChg chg="del">
          <ac:chgData name="Peter Reinholt Nielsen" userId="f466364d-a6cb-40db-a736-0e9d661d4a9b" providerId="ADAL" clId="{62E5D9AA-0666-4189-A1CF-281D7E817A19}" dt="2020-11-11T16:31:17.446" v="2" actId="478"/>
          <ac:picMkLst>
            <pc:docMk/>
            <pc:sldMk cId="2727946383" sldId="293"/>
            <ac:picMk id="5" creationId="{F0620FC9-D5D5-4B2A-BD58-1202F2852C5F}"/>
          </ac:picMkLst>
        </pc:picChg>
      </pc:sldChg>
      <pc:sldChg chg="addSp delSp modSp mod">
        <pc:chgData name="Peter Reinholt Nielsen" userId="f466364d-a6cb-40db-a736-0e9d661d4a9b" providerId="ADAL" clId="{62E5D9AA-0666-4189-A1CF-281D7E817A19}" dt="2020-11-11T16:50:14.917" v="454" actId="1076"/>
        <pc:sldMkLst>
          <pc:docMk/>
          <pc:sldMk cId="1800422392" sldId="296"/>
        </pc:sldMkLst>
        <pc:graphicFrameChg chg="add del mod modGraphic">
          <ac:chgData name="Peter Reinholt Nielsen" userId="f466364d-a6cb-40db-a736-0e9d661d4a9b" providerId="ADAL" clId="{62E5D9AA-0666-4189-A1CF-281D7E817A19}" dt="2020-11-11T16:50:10.597" v="452" actId="3680"/>
          <ac:graphicFrameMkLst>
            <pc:docMk/>
            <pc:sldMk cId="1800422392" sldId="296"/>
            <ac:graphicFrameMk id="4" creationId="{681C56FC-FF11-4D87-9CD4-A416B32FF5A9}"/>
          </ac:graphicFrameMkLst>
        </pc:graphicFrameChg>
        <pc:picChg chg="add del mod">
          <ac:chgData name="Peter Reinholt Nielsen" userId="f466364d-a6cb-40db-a736-0e9d661d4a9b" providerId="ADAL" clId="{62E5D9AA-0666-4189-A1CF-281D7E817A19}" dt="2020-11-11T16:50:14.917" v="454" actId="1076"/>
          <ac:picMkLst>
            <pc:docMk/>
            <pc:sldMk cId="1800422392" sldId="296"/>
            <ac:picMk id="6" creationId="{DA7FD28E-3E21-4320-9000-8D19F23952EC}"/>
          </ac:picMkLst>
        </pc:picChg>
      </pc:sldChg>
      <pc:sldChg chg="modSp del mod">
        <pc:chgData name="Peter Reinholt Nielsen" userId="f466364d-a6cb-40db-a736-0e9d661d4a9b" providerId="ADAL" clId="{62E5D9AA-0666-4189-A1CF-281D7E817A19}" dt="2020-11-11T18:11:41.896" v="3578" actId="47"/>
        <pc:sldMkLst>
          <pc:docMk/>
          <pc:sldMk cId="315735350" sldId="297"/>
        </pc:sldMkLst>
        <pc:spChg chg="mod">
          <ac:chgData name="Peter Reinholt Nielsen" userId="f466364d-a6cb-40db-a736-0e9d661d4a9b" providerId="ADAL" clId="{62E5D9AA-0666-4189-A1CF-281D7E817A19}" dt="2020-11-11T17:14:00.903" v="561" actId="20577"/>
          <ac:spMkLst>
            <pc:docMk/>
            <pc:sldMk cId="315735350" sldId="297"/>
            <ac:spMk id="3" creationId="{1E26E766-9483-4023-8840-A25FDEBCBE08}"/>
          </ac:spMkLst>
        </pc:spChg>
      </pc:sldChg>
      <pc:sldChg chg="addSp delSp modSp del mod">
        <pc:chgData name="Peter Reinholt Nielsen" userId="f466364d-a6cb-40db-a736-0e9d661d4a9b" providerId="ADAL" clId="{62E5D9AA-0666-4189-A1CF-281D7E817A19}" dt="2020-11-11T18:11:34.534" v="3577" actId="47"/>
        <pc:sldMkLst>
          <pc:docMk/>
          <pc:sldMk cId="2377570572" sldId="300"/>
        </pc:sldMkLst>
        <pc:spChg chg="mod">
          <ac:chgData name="Peter Reinholt Nielsen" userId="f466364d-a6cb-40db-a736-0e9d661d4a9b" providerId="ADAL" clId="{62E5D9AA-0666-4189-A1CF-281D7E817A19}" dt="2020-11-11T17:58:56.347" v="3228" actId="20577"/>
          <ac:spMkLst>
            <pc:docMk/>
            <pc:sldMk cId="2377570572" sldId="300"/>
            <ac:spMk id="2" creationId="{ED03C6DD-2E42-4190-B7AD-64384057A52A}"/>
          </ac:spMkLst>
        </pc:spChg>
        <pc:picChg chg="del">
          <ac:chgData name="Peter Reinholt Nielsen" userId="f466364d-a6cb-40db-a736-0e9d661d4a9b" providerId="ADAL" clId="{62E5D9AA-0666-4189-A1CF-281D7E817A19}" dt="2020-11-11T18:01:16.159" v="3236" actId="478"/>
          <ac:picMkLst>
            <pc:docMk/>
            <pc:sldMk cId="2377570572" sldId="300"/>
            <ac:picMk id="4" creationId="{BD966D3F-712B-4669-B705-06118E03DC8C}"/>
          </ac:picMkLst>
        </pc:picChg>
        <pc:picChg chg="add del mod">
          <ac:chgData name="Peter Reinholt Nielsen" userId="f466364d-a6cb-40db-a736-0e9d661d4a9b" providerId="ADAL" clId="{62E5D9AA-0666-4189-A1CF-281D7E817A19}" dt="2020-11-11T18:01:37.209" v="3242" actId="21"/>
          <ac:picMkLst>
            <pc:docMk/>
            <pc:sldMk cId="2377570572" sldId="300"/>
            <ac:picMk id="6" creationId="{5AC7B803-BEF5-40E2-B790-C7409766BBEB}"/>
          </ac:picMkLst>
        </pc:picChg>
      </pc:sldChg>
      <pc:sldChg chg="addSp delSp modSp mod">
        <pc:chgData name="Peter Reinholt Nielsen" userId="f466364d-a6cb-40db-a736-0e9d661d4a9b" providerId="ADAL" clId="{62E5D9AA-0666-4189-A1CF-281D7E817A19}" dt="2020-11-11T18:12:21.604" v="3601" actId="20577"/>
        <pc:sldMkLst>
          <pc:docMk/>
          <pc:sldMk cId="123331337" sldId="302"/>
        </pc:sldMkLst>
        <pc:spChg chg="mod">
          <ac:chgData name="Peter Reinholt Nielsen" userId="f466364d-a6cb-40db-a736-0e9d661d4a9b" providerId="ADAL" clId="{62E5D9AA-0666-4189-A1CF-281D7E817A19}" dt="2020-11-11T18:12:21.604" v="3601" actId="20577"/>
          <ac:spMkLst>
            <pc:docMk/>
            <pc:sldMk cId="123331337" sldId="302"/>
            <ac:spMk id="2" creationId="{ED03C6DD-2E42-4190-B7AD-64384057A52A}"/>
          </ac:spMkLst>
        </pc:spChg>
        <pc:picChg chg="del">
          <ac:chgData name="Peter Reinholt Nielsen" userId="f466364d-a6cb-40db-a736-0e9d661d4a9b" providerId="ADAL" clId="{62E5D9AA-0666-4189-A1CF-281D7E817A19}" dt="2020-11-11T18:11:57.295" v="3581" actId="478"/>
          <ac:picMkLst>
            <pc:docMk/>
            <pc:sldMk cId="123331337" sldId="302"/>
            <ac:picMk id="4" creationId="{BD966D3F-712B-4669-B705-06118E03DC8C}"/>
          </ac:picMkLst>
        </pc:picChg>
        <pc:picChg chg="del">
          <ac:chgData name="Peter Reinholt Nielsen" userId="f466364d-a6cb-40db-a736-0e9d661d4a9b" providerId="ADAL" clId="{62E5D9AA-0666-4189-A1CF-281D7E817A19}" dt="2020-11-11T18:11:54.834" v="3580" actId="478"/>
          <ac:picMkLst>
            <pc:docMk/>
            <pc:sldMk cId="123331337" sldId="302"/>
            <ac:picMk id="5" creationId="{F0620FC9-D5D5-4B2A-BD58-1202F2852C5F}"/>
          </ac:picMkLst>
        </pc:picChg>
        <pc:picChg chg="add mod">
          <ac:chgData name="Peter Reinholt Nielsen" userId="f466364d-a6cb-40db-a736-0e9d661d4a9b" providerId="ADAL" clId="{62E5D9AA-0666-4189-A1CF-281D7E817A19}" dt="2020-11-11T18:12:07.484" v="3584" actId="1076"/>
          <ac:picMkLst>
            <pc:docMk/>
            <pc:sldMk cId="123331337" sldId="302"/>
            <ac:picMk id="6" creationId="{5D9F3CFF-3756-494B-B5BA-03077FC68BB7}"/>
          </ac:picMkLst>
        </pc:picChg>
      </pc:sldChg>
      <pc:sldChg chg="addSp delSp modSp mod">
        <pc:chgData name="Peter Reinholt Nielsen" userId="f466364d-a6cb-40db-a736-0e9d661d4a9b" providerId="ADAL" clId="{62E5D9AA-0666-4189-A1CF-281D7E817A19}" dt="2020-11-13T08:41:48.379" v="6598" actId="20577"/>
        <pc:sldMkLst>
          <pc:docMk/>
          <pc:sldMk cId="431676795" sldId="303"/>
        </pc:sldMkLst>
        <pc:spChg chg="del mod">
          <ac:chgData name="Peter Reinholt Nielsen" userId="f466364d-a6cb-40db-a736-0e9d661d4a9b" providerId="ADAL" clId="{62E5D9AA-0666-4189-A1CF-281D7E817A19}" dt="2020-11-11T18:19:22.696" v="3905" actId="478"/>
          <ac:spMkLst>
            <pc:docMk/>
            <pc:sldMk cId="431676795" sldId="303"/>
            <ac:spMk id="3" creationId="{9F9EB0BF-8270-4FC3-9FB7-F31039B3D8F6}"/>
          </ac:spMkLst>
        </pc:spChg>
        <pc:spChg chg="add mod">
          <ac:chgData name="Peter Reinholt Nielsen" userId="f466364d-a6cb-40db-a736-0e9d661d4a9b" providerId="ADAL" clId="{62E5D9AA-0666-4189-A1CF-281D7E817A19}" dt="2020-11-11T18:57:33.265" v="4725" actId="255"/>
          <ac:spMkLst>
            <pc:docMk/>
            <pc:sldMk cId="431676795" sldId="303"/>
            <ac:spMk id="15" creationId="{217711A2-F4A1-4B71-9B29-57D74C470ADC}"/>
          </ac:spMkLst>
        </pc:spChg>
        <pc:spChg chg="add mod">
          <ac:chgData name="Peter Reinholt Nielsen" userId="f466364d-a6cb-40db-a736-0e9d661d4a9b" providerId="ADAL" clId="{62E5D9AA-0666-4189-A1CF-281D7E817A19}" dt="2020-11-13T08:41:48.379" v="6598" actId="20577"/>
          <ac:spMkLst>
            <pc:docMk/>
            <pc:sldMk cId="431676795" sldId="303"/>
            <ac:spMk id="17" creationId="{35FF66C6-024B-41E7-9341-9E09F8959EF0}"/>
          </ac:spMkLst>
        </pc:spChg>
        <pc:spChg chg="add mod">
          <ac:chgData name="Peter Reinholt Nielsen" userId="f466364d-a6cb-40db-a736-0e9d661d4a9b" providerId="ADAL" clId="{62E5D9AA-0666-4189-A1CF-281D7E817A19}" dt="2020-11-11T19:08:14.615" v="4806" actId="1038"/>
          <ac:spMkLst>
            <pc:docMk/>
            <pc:sldMk cId="431676795" sldId="303"/>
            <ac:spMk id="19" creationId="{63CBAA3F-6007-4BA5-9439-05FEA761D92C}"/>
          </ac:spMkLst>
        </pc:spChg>
        <pc:spChg chg="add mod">
          <ac:chgData name="Peter Reinholt Nielsen" userId="f466364d-a6cb-40db-a736-0e9d661d4a9b" providerId="ADAL" clId="{62E5D9AA-0666-4189-A1CF-281D7E817A19}" dt="2020-11-11T19:03:04.879" v="4746" actId="1076"/>
          <ac:spMkLst>
            <pc:docMk/>
            <pc:sldMk cId="431676795" sldId="303"/>
            <ac:spMk id="20" creationId="{0FA8D405-8F42-4E7C-A191-528E60E3067B}"/>
          </ac:spMkLst>
        </pc:spChg>
        <pc:spChg chg="add mod">
          <ac:chgData name="Peter Reinholt Nielsen" userId="f466364d-a6cb-40db-a736-0e9d661d4a9b" providerId="ADAL" clId="{62E5D9AA-0666-4189-A1CF-281D7E817A19}" dt="2020-11-11T19:09:51.210" v="4944" actId="1035"/>
          <ac:spMkLst>
            <pc:docMk/>
            <pc:sldMk cId="431676795" sldId="303"/>
            <ac:spMk id="22" creationId="{131810C5-F307-4EFC-98CF-FD3D26B7110C}"/>
          </ac:spMkLst>
        </pc:spChg>
        <pc:graphicFrameChg chg="add mod modGraphic">
          <ac:chgData name="Peter Reinholt Nielsen" userId="f466364d-a6cb-40db-a736-0e9d661d4a9b" providerId="ADAL" clId="{62E5D9AA-0666-4189-A1CF-281D7E817A19}" dt="2020-11-11T18:19:03.716" v="3897" actId="1076"/>
          <ac:graphicFrameMkLst>
            <pc:docMk/>
            <pc:sldMk cId="431676795" sldId="303"/>
            <ac:graphicFrameMk id="5" creationId="{BCF2CD7B-2043-4258-98D9-9A8BD0530C72}"/>
          </ac:graphicFrameMkLst>
        </pc:graphicFrameChg>
        <pc:graphicFrameChg chg="add mod modGraphic">
          <ac:chgData name="Peter Reinholt Nielsen" userId="f466364d-a6cb-40db-a736-0e9d661d4a9b" providerId="ADAL" clId="{62E5D9AA-0666-4189-A1CF-281D7E817A19}" dt="2020-11-11T18:40:26.130" v="4069" actId="122"/>
          <ac:graphicFrameMkLst>
            <pc:docMk/>
            <pc:sldMk cId="431676795" sldId="303"/>
            <ac:graphicFrameMk id="6" creationId="{2973D97C-64C7-48CA-82FD-F275EFCA912E}"/>
          </ac:graphicFrameMkLst>
        </pc:graphicFrameChg>
        <pc:picChg chg="add del mod">
          <ac:chgData name="Peter Reinholt Nielsen" userId="f466364d-a6cb-40db-a736-0e9d661d4a9b" providerId="ADAL" clId="{62E5D9AA-0666-4189-A1CF-281D7E817A19}" dt="2020-11-11T18:19:19.876" v="3904" actId="478"/>
          <ac:picMkLst>
            <pc:docMk/>
            <pc:sldMk cId="431676795" sldId="303"/>
            <ac:picMk id="8" creationId="{D6CAEBC1-B3B8-4AAE-8721-5E2BE7B0EBA3}"/>
          </ac:picMkLst>
        </pc:picChg>
        <pc:picChg chg="add del mod">
          <ac:chgData name="Peter Reinholt Nielsen" userId="f466364d-a6cb-40db-a736-0e9d661d4a9b" providerId="ADAL" clId="{62E5D9AA-0666-4189-A1CF-281D7E817A19}" dt="2020-11-11T18:39:27.760" v="4052" actId="478"/>
          <ac:picMkLst>
            <pc:docMk/>
            <pc:sldMk cId="431676795" sldId="303"/>
            <ac:picMk id="9" creationId="{106E079D-8EF9-41BB-843B-E0DD69CF1FEF}"/>
          </ac:picMkLst>
        </pc:picChg>
        <pc:picChg chg="add del mod">
          <ac:chgData name="Peter Reinholt Nielsen" userId="f466364d-a6cb-40db-a736-0e9d661d4a9b" providerId="ADAL" clId="{62E5D9AA-0666-4189-A1CF-281D7E817A19}" dt="2020-11-11T18:37:08.348" v="3912" actId="478"/>
          <ac:picMkLst>
            <pc:docMk/>
            <pc:sldMk cId="431676795" sldId="303"/>
            <ac:picMk id="10" creationId="{E3F4F583-F26D-4611-852C-A6335F66F16C}"/>
          </ac:picMkLst>
        </pc:picChg>
        <pc:picChg chg="add del mod">
          <ac:chgData name="Peter Reinholt Nielsen" userId="f466364d-a6cb-40db-a736-0e9d661d4a9b" providerId="ADAL" clId="{62E5D9AA-0666-4189-A1CF-281D7E817A19}" dt="2020-11-11T18:37:11.939" v="3922" actId="478"/>
          <ac:picMkLst>
            <pc:docMk/>
            <pc:sldMk cId="431676795" sldId="303"/>
            <ac:picMk id="12" creationId="{BA9065CA-49E8-49F8-85B2-2135CDF805C6}"/>
          </ac:picMkLst>
        </pc:picChg>
        <pc:picChg chg="add mod">
          <ac:chgData name="Peter Reinholt Nielsen" userId="f466364d-a6cb-40db-a736-0e9d661d4a9b" providerId="ADAL" clId="{62E5D9AA-0666-4189-A1CF-281D7E817A19}" dt="2020-11-11T18:39:55.340" v="4068" actId="1038"/>
          <ac:picMkLst>
            <pc:docMk/>
            <pc:sldMk cId="431676795" sldId="303"/>
            <ac:picMk id="13" creationId="{AC469593-ADD5-4F41-868A-C5C1A0F80EBB}"/>
          </ac:picMkLst>
        </pc:picChg>
        <pc:picChg chg="add mod">
          <ac:chgData name="Peter Reinholt Nielsen" userId="f466364d-a6cb-40db-a736-0e9d661d4a9b" providerId="ADAL" clId="{62E5D9AA-0666-4189-A1CF-281D7E817A19}" dt="2020-11-11T18:39:36.299" v="4056" actId="1076"/>
          <ac:picMkLst>
            <pc:docMk/>
            <pc:sldMk cId="431676795" sldId="303"/>
            <ac:picMk id="14" creationId="{B94C3EF6-CBF8-465F-94FC-86FB5A08C477}"/>
          </ac:picMkLst>
        </pc:picChg>
        <pc:picChg chg="add del mod">
          <ac:chgData name="Peter Reinholt Nielsen" userId="f466364d-a6cb-40db-a736-0e9d661d4a9b" providerId="ADAL" clId="{62E5D9AA-0666-4189-A1CF-281D7E817A19}" dt="2020-11-11T19:07:35.825" v="4747" actId="478"/>
          <ac:picMkLst>
            <pc:docMk/>
            <pc:sldMk cId="431676795" sldId="303"/>
            <ac:picMk id="18" creationId="{5E22791A-B53A-43A4-A47F-C5DF77723A47}"/>
          </ac:picMkLst>
        </pc:picChg>
        <pc:picChg chg="add mod ord">
          <ac:chgData name="Peter Reinholt Nielsen" userId="f466364d-a6cb-40db-a736-0e9d661d4a9b" providerId="ADAL" clId="{62E5D9AA-0666-4189-A1CF-281D7E817A19}" dt="2020-11-11T19:08:07.055" v="4798" actId="1035"/>
          <ac:picMkLst>
            <pc:docMk/>
            <pc:sldMk cId="431676795" sldId="303"/>
            <ac:picMk id="21" creationId="{F1A7F9F2-1632-4640-BE29-F68ED4E0174E}"/>
          </ac:picMkLst>
        </pc:picChg>
      </pc:sldChg>
      <pc:sldChg chg="addSp delSp modSp add mod ord">
        <pc:chgData name="Peter Reinholt Nielsen" userId="f466364d-a6cb-40db-a736-0e9d661d4a9b" providerId="ADAL" clId="{62E5D9AA-0666-4189-A1CF-281D7E817A19}" dt="2020-11-11T18:13:02.405" v="3679" actId="20577"/>
        <pc:sldMkLst>
          <pc:docMk/>
          <pc:sldMk cId="2573578063" sldId="304"/>
        </pc:sldMkLst>
        <pc:spChg chg="mod">
          <ac:chgData name="Peter Reinholt Nielsen" userId="f466364d-a6cb-40db-a736-0e9d661d4a9b" providerId="ADAL" clId="{62E5D9AA-0666-4189-A1CF-281D7E817A19}" dt="2020-11-11T18:13:02.405" v="3679" actId="20577"/>
          <ac:spMkLst>
            <pc:docMk/>
            <pc:sldMk cId="2573578063" sldId="304"/>
            <ac:spMk id="2" creationId="{ED03C6DD-2E42-4190-B7AD-64384057A52A}"/>
          </ac:spMkLst>
        </pc:spChg>
        <pc:spChg chg="mod">
          <ac:chgData name="Peter Reinholt Nielsen" userId="f466364d-a6cb-40db-a736-0e9d661d4a9b" providerId="ADAL" clId="{62E5D9AA-0666-4189-A1CF-281D7E817A19}" dt="2020-11-11T16:37:13.299" v="344" actId="20577"/>
          <ac:spMkLst>
            <pc:docMk/>
            <pc:sldMk cId="2573578063" sldId="304"/>
            <ac:spMk id="3" creationId="{1E26E766-9483-4023-8840-A25FDEBCBE08}"/>
          </ac:spMkLst>
        </pc:spChg>
        <pc:spChg chg="add mod">
          <ac:chgData name="Peter Reinholt Nielsen" userId="f466364d-a6cb-40db-a736-0e9d661d4a9b" providerId="ADAL" clId="{62E5D9AA-0666-4189-A1CF-281D7E817A19}" dt="2020-11-11T16:35:19.368" v="298" actId="208"/>
          <ac:spMkLst>
            <pc:docMk/>
            <pc:sldMk cId="2573578063" sldId="304"/>
            <ac:spMk id="5" creationId="{FC88ED9B-9282-4ECE-AA53-5F2831DD1E5D}"/>
          </ac:spMkLst>
        </pc:spChg>
        <pc:picChg chg="add mod">
          <ac:chgData name="Peter Reinholt Nielsen" userId="f466364d-a6cb-40db-a736-0e9d661d4a9b" providerId="ADAL" clId="{62E5D9AA-0666-4189-A1CF-281D7E817A19}" dt="2020-11-11T16:37:18.559" v="345" actId="1076"/>
          <ac:picMkLst>
            <pc:docMk/>
            <pc:sldMk cId="2573578063" sldId="304"/>
            <ac:picMk id="7" creationId="{C930B845-421F-4AA6-8077-679E0EF2BA7D}"/>
          </ac:picMkLst>
        </pc:picChg>
        <pc:picChg chg="del">
          <ac:chgData name="Peter Reinholt Nielsen" userId="f466364d-a6cb-40db-a736-0e9d661d4a9b" providerId="ADAL" clId="{62E5D9AA-0666-4189-A1CF-281D7E817A19}" dt="2020-11-11T17:11:35.941" v="455"/>
          <ac:picMkLst>
            <pc:docMk/>
            <pc:sldMk cId="2573578063" sldId="304"/>
            <ac:picMk id="10" creationId="{5BADF2DB-106F-4E1C-AC4A-2682B61833DF}"/>
          </ac:picMkLst>
        </pc:picChg>
        <pc:cxnChg chg="add mod">
          <ac:chgData name="Peter Reinholt Nielsen" userId="f466364d-a6cb-40db-a736-0e9d661d4a9b" providerId="ADAL" clId="{62E5D9AA-0666-4189-A1CF-281D7E817A19}" dt="2020-11-11T16:38:08.549" v="401" actId="1582"/>
          <ac:cxnSpMkLst>
            <pc:docMk/>
            <pc:sldMk cId="2573578063" sldId="304"/>
            <ac:cxnSpMk id="9" creationId="{38BF5C74-DBB7-43F3-97AE-85218662DD3B}"/>
          </ac:cxnSpMkLst>
        </pc:cxnChg>
      </pc:sldChg>
      <pc:sldChg chg="modSp add ord modAnim">
        <pc:chgData name="Peter Reinholt Nielsen" userId="f466364d-a6cb-40db-a736-0e9d661d4a9b" providerId="ADAL" clId="{62E5D9AA-0666-4189-A1CF-281D7E817A19}" dt="2020-11-11T18:12:46.329" v="3645" actId="20577"/>
        <pc:sldMkLst>
          <pc:docMk/>
          <pc:sldMk cId="148057492" sldId="305"/>
        </pc:sldMkLst>
        <pc:spChg chg="mod">
          <ac:chgData name="Peter Reinholt Nielsen" userId="f466364d-a6cb-40db-a736-0e9d661d4a9b" providerId="ADAL" clId="{62E5D9AA-0666-4189-A1CF-281D7E817A19}" dt="2020-11-11T18:12:46.329" v="3645" actId="20577"/>
          <ac:spMkLst>
            <pc:docMk/>
            <pc:sldMk cId="148057492" sldId="305"/>
            <ac:spMk id="2" creationId="{ED03C6DD-2E42-4190-B7AD-64384057A52A}"/>
          </ac:spMkLst>
        </pc:spChg>
        <pc:spChg chg="mod">
          <ac:chgData name="Peter Reinholt Nielsen" userId="f466364d-a6cb-40db-a736-0e9d661d4a9b" providerId="ADAL" clId="{62E5D9AA-0666-4189-A1CF-281D7E817A19}" dt="2020-11-11T16:36:52.604" v="302" actId="6549"/>
          <ac:spMkLst>
            <pc:docMk/>
            <pc:sldMk cId="148057492" sldId="305"/>
            <ac:spMk id="3" creationId="{1E26E766-9483-4023-8840-A25FDEBCBE08}"/>
          </ac:spMkLst>
        </pc:spChg>
      </pc:sldChg>
      <pc:sldChg chg="addSp delSp modSp new mod">
        <pc:chgData name="Peter Reinholt Nielsen" userId="f466364d-a6cb-40db-a736-0e9d661d4a9b" providerId="ADAL" clId="{62E5D9AA-0666-4189-A1CF-281D7E817A19}" dt="2020-11-11T18:10:55.804" v="3576" actId="20577"/>
        <pc:sldMkLst>
          <pc:docMk/>
          <pc:sldMk cId="2693384982" sldId="306"/>
        </pc:sldMkLst>
        <pc:spChg chg="del">
          <ac:chgData name="Peter Reinholt Nielsen" userId="f466364d-a6cb-40db-a736-0e9d661d4a9b" providerId="ADAL" clId="{62E5D9AA-0666-4189-A1CF-281D7E817A19}" dt="2020-11-11T17:14:54.158" v="565" actId="478"/>
          <ac:spMkLst>
            <pc:docMk/>
            <pc:sldMk cId="2693384982" sldId="306"/>
            <ac:spMk id="2" creationId="{70B76AA6-5C67-4CA9-9DC6-EBC3EE29C522}"/>
          </ac:spMkLst>
        </pc:spChg>
        <pc:spChg chg="del">
          <ac:chgData name="Peter Reinholt Nielsen" userId="f466364d-a6cb-40db-a736-0e9d661d4a9b" providerId="ADAL" clId="{62E5D9AA-0666-4189-A1CF-281D7E817A19}" dt="2020-11-11T17:14:56.493" v="566" actId="478"/>
          <ac:spMkLst>
            <pc:docMk/>
            <pc:sldMk cId="2693384982" sldId="306"/>
            <ac:spMk id="3" creationId="{A1FB1A35-38DC-49AD-AE7E-4BBE559D87B6}"/>
          </ac:spMkLst>
        </pc:spChg>
        <pc:spChg chg="add mod topLvl">
          <ac:chgData name="Peter Reinholt Nielsen" userId="f466364d-a6cb-40db-a736-0e9d661d4a9b" providerId="ADAL" clId="{62E5D9AA-0666-4189-A1CF-281D7E817A19}" dt="2020-11-11T17:18:59.670" v="970" actId="165"/>
          <ac:spMkLst>
            <pc:docMk/>
            <pc:sldMk cId="2693384982" sldId="306"/>
            <ac:spMk id="8" creationId="{7FCB9821-91B6-41DB-9FBB-C83B8E26D8E3}"/>
          </ac:spMkLst>
        </pc:spChg>
        <pc:spChg chg="add mod">
          <ac:chgData name="Peter Reinholt Nielsen" userId="f466364d-a6cb-40db-a736-0e9d661d4a9b" providerId="ADAL" clId="{62E5D9AA-0666-4189-A1CF-281D7E817A19}" dt="2020-11-11T17:20:01.576" v="1049" actId="1035"/>
          <ac:spMkLst>
            <pc:docMk/>
            <pc:sldMk cId="2693384982" sldId="306"/>
            <ac:spMk id="12" creationId="{A8C2ED15-BA65-4FC5-993A-D19BA8D11910}"/>
          </ac:spMkLst>
        </pc:spChg>
        <pc:spChg chg="add mod">
          <ac:chgData name="Peter Reinholt Nielsen" userId="f466364d-a6cb-40db-a736-0e9d661d4a9b" providerId="ADAL" clId="{62E5D9AA-0666-4189-A1CF-281D7E817A19}" dt="2020-11-11T17:21:47.258" v="1227" actId="12788"/>
          <ac:spMkLst>
            <pc:docMk/>
            <pc:sldMk cId="2693384982" sldId="306"/>
            <ac:spMk id="16" creationId="{6935BE06-A532-4784-9099-BCF166195936}"/>
          </ac:spMkLst>
        </pc:spChg>
        <pc:spChg chg="add mod">
          <ac:chgData name="Peter Reinholt Nielsen" userId="f466364d-a6cb-40db-a736-0e9d661d4a9b" providerId="ADAL" clId="{62E5D9AA-0666-4189-A1CF-281D7E817A19}" dt="2020-11-11T17:21:47.258" v="1227" actId="12788"/>
          <ac:spMkLst>
            <pc:docMk/>
            <pc:sldMk cId="2693384982" sldId="306"/>
            <ac:spMk id="20" creationId="{9CC1EA3A-CBEC-4B97-8013-90FF4E94619C}"/>
          </ac:spMkLst>
        </pc:spChg>
        <pc:spChg chg="add mod">
          <ac:chgData name="Peter Reinholt Nielsen" userId="f466364d-a6cb-40db-a736-0e9d661d4a9b" providerId="ADAL" clId="{62E5D9AA-0666-4189-A1CF-281D7E817A19}" dt="2020-11-11T17:23:20.014" v="1403" actId="1035"/>
          <ac:spMkLst>
            <pc:docMk/>
            <pc:sldMk cId="2693384982" sldId="306"/>
            <ac:spMk id="21" creationId="{3D4C1853-CC27-4333-9463-12ABC6433B0D}"/>
          </ac:spMkLst>
        </pc:spChg>
        <pc:spChg chg="add mod">
          <ac:chgData name="Peter Reinholt Nielsen" userId="f466364d-a6cb-40db-a736-0e9d661d4a9b" providerId="ADAL" clId="{62E5D9AA-0666-4189-A1CF-281D7E817A19}" dt="2020-11-11T17:34:54.166" v="1908" actId="12788"/>
          <ac:spMkLst>
            <pc:docMk/>
            <pc:sldMk cId="2693384982" sldId="306"/>
            <ac:spMk id="22" creationId="{7BF416ED-6168-4712-923F-C31D308E323F}"/>
          </ac:spMkLst>
        </pc:spChg>
        <pc:spChg chg="add mod">
          <ac:chgData name="Peter Reinholt Nielsen" userId="f466364d-a6cb-40db-a736-0e9d661d4a9b" providerId="ADAL" clId="{62E5D9AA-0666-4189-A1CF-281D7E817A19}" dt="2020-11-11T17:33:20.236" v="1875" actId="552"/>
          <ac:spMkLst>
            <pc:docMk/>
            <pc:sldMk cId="2693384982" sldId="306"/>
            <ac:spMk id="23" creationId="{748294D9-4EDD-4C72-9353-1D24C0E28494}"/>
          </ac:spMkLst>
        </pc:spChg>
        <pc:spChg chg="add mod">
          <ac:chgData name="Peter Reinholt Nielsen" userId="f466364d-a6cb-40db-a736-0e9d661d4a9b" providerId="ADAL" clId="{62E5D9AA-0666-4189-A1CF-281D7E817A19}" dt="2020-11-11T18:10:55.804" v="3576" actId="20577"/>
          <ac:spMkLst>
            <pc:docMk/>
            <pc:sldMk cId="2693384982" sldId="306"/>
            <ac:spMk id="24" creationId="{306009DF-BDCC-4763-A691-8C846C7DE661}"/>
          </ac:spMkLst>
        </pc:spChg>
        <pc:spChg chg="add mod">
          <ac:chgData name="Peter Reinholt Nielsen" userId="f466364d-a6cb-40db-a736-0e9d661d4a9b" providerId="ADAL" clId="{62E5D9AA-0666-4189-A1CF-281D7E817A19}" dt="2020-11-11T17:34:54.166" v="1908" actId="12788"/>
          <ac:spMkLst>
            <pc:docMk/>
            <pc:sldMk cId="2693384982" sldId="306"/>
            <ac:spMk id="25" creationId="{B0368505-CA6E-4C58-BEA1-823EB7111A0C}"/>
          </ac:spMkLst>
        </pc:spChg>
        <pc:spChg chg="add mod">
          <ac:chgData name="Peter Reinholt Nielsen" userId="f466364d-a6cb-40db-a736-0e9d661d4a9b" providerId="ADAL" clId="{62E5D9AA-0666-4189-A1CF-281D7E817A19}" dt="2020-11-11T17:29:17.877" v="1807"/>
          <ac:spMkLst>
            <pc:docMk/>
            <pc:sldMk cId="2693384982" sldId="306"/>
            <ac:spMk id="26" creationId="{EDAACE72-EDD7-4B62-A9FB-F99650DB8B94}"/>
          </ac:spMkLst>
        </pc:spChg>
        <pc:spChg chg="add del mod">
          <ac:chgData name="Peter Reinholt Nielsen" userId="f466364d-a6cb-40db-a736-0e9d661d4a9b" providerId="ADAL" clId="{62E5D9AA-0666-4189-A1CF-281D7E817A19}" dt="2020-11-11T17:29:53.277" v="1811" actId="1076"/>
          <ac:spMkLst>
            <pc:docMk/>
            <pc:sldMk cId="2693384982" sldId="306"/>
            <ac:spMk id="28" creationId="{B39FDDB9-6BCA-40CE-830D-0188A3FCB8F0}"/>
          </ac:spMkLst>
        </pc:spChg>
        <pc:spChg chg="add mod">
          <ac:chgData name="Peter Reinholt Nielsen" userId="f466364d-a6cb-40db-a736-0e9d661d4a9b" providerId="ADAL" clId="{62E5D9AA-0666-4189-A1CF-281D7E817A19}" dt="2020-11-11T17:33:26.695" v="1892" actId="1035"/>
          <ac:spMkLst>
            <pc:docMk/>
            <pc:sldMk cId="2693384982" sldId="306"/>
            <ac:spMk id="29" creationId="{8498844A-EE70-4852-82BE-DAB4A6D7BB1D}"/>
          </ac:spMkLst>
        </pc:spChg>
        <pc:spChg chg="add mod">
          <ac:chgData name="Peter Reinholt Nielsen" userId="f466364d-a6cb-40db-a736-0e9d661d4a9b" providerId="ADAL" clId="{62E5D9AA-0666-4189-A1CF-281D7E817A19}" dt="2020-11-11T17:34:54.166" v="1908" actId="12788"/>
          <ac:spMkLst>
            <pc:docMk/>
            <pc:sldMk cId="2693384982" sldId="306"/>
            <ac:spMk id="30" creationId="{A90E89C1-CE71-4211-9E79-3B58C69C60BA}"/>
          </ac:spMkLst>
        </pc:spChg>
        <pc:grpChg chg="add del mod">
          <ac:chgData name="Peter Reinholt Nielsen" userId="f466364d-a6cb-40db-a736-0e9d661d4a9b" providerId="ADAL" clId="{62E5D9AA-0666-4189-A1CF-281D7E817A19}" dt="2020-11-11T17:18:59.670" v="970" actId="165"/>
          <ac:grpSpMkLst>
            <pc:docMk/>
            <pc:sldMk cId="2693384982" sldId="306"/>
            <ac:grpSpMk id="13" creationId="{FCE38DBD-1B74-4B0D-95C1-3146C0CB0344}"/>
          </ac:grpSpMkLst>
        </pc:grpChg>
        <pc:picChg chg="add del">
          <ac:chgData name="Peter Reinholt Nielsen" userId="f466364d-a6cb-40db-a736-0e9d661d4a9b" providerId="ADAL" clId="{62E5D9AA-0666-4189-A1CF-281D7E817A19}" dt="2020-11-11T17:24:04.097" v="1404" actId="478"/>
          <ac:picMkLst>
            <pc:docMk/>
            <pc:sldMk cId="2693384982" sldId="306"/>
            <ac:picMk id="5" creationId="{68DDBF5D-09BE-4C47-8EEF-F0D2C76D4AE2}"/>
          </ac:picMkLst>
        </pc:picChg>
        <pc:picChg chg="add mod">
          <ac:chgData name="Peter Reinholt Nielsen" userId="f466364d-a6cb-40db-a736-0e9d661d4a9b" providerId="ADAL" clId="{62E5D9AA-0666-4189-A1CF-281D7E817A19}" dt="2020-11-11T17:19:53.881" v="1048" actId="552"/>
          <ac:picMkLst>
            <pc:docMk/>
            <pc:sldMk cId="2693384982" sldId="306"/>
            <ac:picMk id="7" creationId="{4FE15CE4-C051-4160-AF1E-1C83D4C36901}"/>
          </ac:picMkLst>
        </pc:picChg>
        <pc:picChg chg="add mod">
          <ac:chgData name="Peter Reinholt Nielsen" userId="f466364d-a6cb-40db-a736-0e9d661d4a9b" providerId="ADAL" clId="{62E5D9AA-0666-4189-A1CF-281D7E817A19}" dt="2020-11-11T17:19:53.881" v="1048" actId="552"/>
          <ac:picMkLst>
            <pc:docMk/>
            <pc:sldMk cId="2693384982" sldId="306"/>
            <ac:picMk id="15" creationId="{DC2E4D4E-F37E-4946-B601-1A37AEFCD95F}"/>
          </ac:picMkLst>
        </pc:picChg>
        <pc:picChg chg="add del">
          <ac:chgData name="Peter Reinholt Nielsen" userId="f466364d-a6cb-40db-a736-0e9d661d4a9b" providerId="ADAL" clId="{62E5D9AA-0666-4189-A1CF-281D7E817A19}" dt="2020-11-11T17:20:49.794" v="1147" actId="478"/>
          <ac:picMkLst>
            <pc:docMk/>
            <pc:sldMk cId="2693384982" sldId="306"/>
            <ac:picMk id="18" creationId="{F14D7873-45C4-40C5-BF67-37B79B212970}"/>
          </ac:picMkLst>
        </pc:picChg>
        <pc:cxnChg chg="add mod topLvl">
          <ac:chgData name="Peter Reinholt Nielsen" userId="f466364d-a6cb-40db-a736-0e9d661d4a9b" providerId="ADAL" clId="{62E5D9AA-0666-4189-A1CF-281D7E817A19}" dt="2020-11-11T17:19:18.160" v="989" actId="1035"/>
          <ac:cxnSpMkLst>
            <pc:docMk/>
            <pc:sldMk cId="2693384982" sldId="306"/>
            <ac:cxnSpMk id="10" creationId="{79CFE1CF-8405-4468-94CF-54F32770C77F}"/>
          </ac:cxnSpMkLst>
        </pc:cxnChg>
        <pc:cxnChg chg="add mod topLvl">
          <ac:chgData name="Peter Reinholt Nielsen" userId="f466364d-a6cb-40db-a736-0e9d661d4a9b" providerId="ADAL" clId="{62E5D9AA-0666-4189-A1CF-281D7E817A19}" dt="2020-11-11T17:19:08.990" v="971" actId="1582"/>
          <ac:cxnSpMkLst>
            <pc:docMk/>
            <pc:sldMk cId="2693384982" sldId="306"/>
            <ac:cxnSpMk id="11" creationId="{739AEA1F-E1A6-412C-BF64-40BB1654BCC5}"/>
          </ac:cxnSpMkLst>
        </pc:cxnChg>
      </pc:sldChg>
      <pc:sldChg chg="addSp delSp modSp add mod">
        <pc:chgData name="Peter Reinholt Nielsen" userId="f466364d-a6cb-40db-a736-0e9d661d4a9b" providerId="ADAL" clId="{62E5D9AA-0666-4189-A1CF-281D7E817A19}" dt="2020-11-11T18:06:00.402" v="3381" actId="115"/>
        <pc:sldMkLst>
          <pc:docMk/>
          <pc:sldMk cId="1946028952" sldId="307"/>
        </pc:sldMkLst>
        <pc:spChg chg="add mod">
          <ac:chgData name="Peter Reinholt Nielsen" userId="f466364d-a6cb-40db-a736-0e9d661d4a9b" providerId="ADAL" clId="{62E5D9AA-0666-4189-A1CF-281D7E817A19}" dt="2020-11-11T17:39:43.196" v="2359" actId="1035"/>
          <ac:spMkLst>
            <pc:docMk/>
            <pc:sldMk cId="1946028952" sldId="307"/>
            <ac:spMk id="2" creationId="{047ED48F-1A70-4880-AD38-77C8CC116FE8}"/>
          </ac:spMkLst>
        </pc:spChg>
        <pc:spChg chg="del">
          <ac:chgData name="Peter Reinholt Nielsen" userId="f466364d-a6cb-40db-a736-0e9d661d4a9b" providerId="ADAL" clId="{62E5D9AA-0666-4189-A1CF-281D7E817A19}" dt="2020-11-11T17:35:40.606" v="1911" actId="478"/>
          <ac:spMkLst>
            <pc:docMk/>
            <pc:sldMk cId="1946028952" sldId="307"/>
            <ac:spMk id="8" creationId="{7FCB9821-91B6-41DB-9FBB-C83B8E26D8E3}"/>
          </ac:spMkLst>
        </pc:spChg>
        <pc:spChg chg="del">
          <ac:chgData name="Peter Reinholt Nielsen" userId="f466364d-a6cb-40db-a736-0e9d661d4a9b" providerId="ADAL" clId="{62E5D9AA-0666-4189-A1CF-281D7E817A19}" dt="2020-11-11T17:35:46.766" v="1912" actId="478"/>
          <ac:spMkLst>
            <pc:docMk/>
            <pc:sldMk cId="1946028952" sldId="307"/>
            <ac:spMk id="16" creationId="{6935BE06-A532-4784-9099-BCF166195936}"/>
          </ac:spMkLst>
        </pc:spChg>
        <pc:spChg chg="del">
          <ac:chgData name="Peter Reinholt Nielsen" userId="f466364d-a6cb-40db-a736-0e9d661d4a9b" providerId="ADAL" clId="{62E5D9AA-0666-4189-A1CF-281D7E817A19}" dt="2020-11-11T17:35:46.766" v="1912" actId="478"/>
          <ac:spMkLst>
            <pc:docMk/>
            <pc:sldMk cId="1946028952" sldId="307"/>
            <ac:spMk id="20" creationId="{9CC1EA3A-CBEC-4B97-8013-90FF4E94619C}"/>
          </ac:spMkLst>
        </pc:spChg>
        <pc:spChg chg="del">
          <ac:chgData name="Peter Reinholt Nielsen" userId="f466364d-a6cb-40db-a736-0e9d661d4a9b" providerId="ADAL" clId="{62E5D9AA-0666-4189-A1CF-281D7E817A19}" dt="2020-11-11T17:35:46.766" v="1912" actId="478"/>
          <ac:spMkLst>
            <pc:docMk/>
            <pc:sldMk cId="1946028952" sldId="307"/>
            <ac:spMk id="21" creationId="{3D4C1853-CC27-4333-9463-12ABC6433B0D}"/>
          </ac:spMkLst>
        </pc:spChg>
        <pc:spChg chg="add del mod">
          <ac:chgData name="Peter Reinholt Nielsen" userId="f466364d-a6cb-40db-a736-0e9d661d4a9b" providerId="ADAL" clId="{62E5D9AA-0666-4189-A1CF-281D7E817A19}" dt="2020-11-11T18:06:00.402" v="3381" actId="115"/>
          <ac:spMkLst>
            <pc:docMk/>
            <pc:sldMk cId="1946028952" sldId="307"/>
            <ac:spMk id="24" creationId="{306009DF-BDCC-4763-A691-8C846C7DE661}"/>
          </ac:spMkLst>
        </pc:spChg>
        <pc:spChg chg="mod">
          <ac:chgData name="Peter Reinholt Nielsen" userId="f466364d-a6cb-40db-a736-0e9d661d4a9b" providerId="ADAL" clId="{62E5D9AA-0666-4189-A1CF-281D7E817A19}" dt="2020-11-11T17:40:04.695" v="2392" actId="20577"/>
          <ac:spMkLst>
            <pc:docMk/>
            <pc:sldMk cId="1946028952" sldId="307"/>
            <ac:spMk id="26" creationId="{EDAACE72-EDD7-4B62-A9FB-F99650DB8B94}"/>
          </ac:spMkLst>
        </pc:spChg>
        <pc:spChg chg="del mod">
          <ac:chgData name="Peter Reinholt Nielsen" userId="f466364d-a6cb-40db-a736-0e9d661d4a9b" providerId="ADAL" clId="{62E5D9AA-0666-4189-A1CF-281D7E817A19}" dt="2020-11-11T17:40:08.490" v="2394"/>
          <ac:spMkLst>
            <pc:docMk/>
            <pc:sldMk cId="1946028952" sldId="307"/>
            <ac:spMk id="28" creationId="{B39FDDB9-6BCA-40CE-830D-0188A3FCB8F0}"/>
          </ac:spMkLst>
        </pc:spChg>
        <pc:graphicFrameChg chg="add mod modGraphic">
          <ac:chgData name="Peter Reinholt Nielsen" userId="f466364d-a6cb-40db-a736-0e9d661d4a9b" providerId="ADAL" clId="{62E5D9AA-0666-4189-A1CF-281D7E817A19}" dt="2020-11-11T17:44:21.815" v="2514" actId="20577"/>
          <ac:graphicFrameMkLst>
            <pc:docMk/>
            <pc:sldMk cId="1946028952" sldId="307"/>
            <ac:graphicFrameMk id="3" creationId="{54C4859B-B87D-4C50-82A7-16E75D7D3973}"/>
          </ac:graphicFrameMkLst>
        </pc:graphicFrameChg>
        <pc:picChg chg="del">
          <ac:chgData name="Peter Reinholt Nielsen" userId="f466364d-a6cb-40db-a736-0e9d661d4a9b" providerId="ADAL" clId="{62E5D9AA-0666-4189-A1CF-281D7E817A19}" dt="2020-11-11T17:35:46.766" v="1912" actId="478"/>
          <ac:picMkLst>
            <pc:docMk/>
            <pc:sldMk cId="1946028952" sldId="307"/>
            <ac:picMk id="7" creationId="{4FE15CE4-C051-4160-AF1E-1C83D4C36901}"/>
          </ac:picMkLst>
        </pc:picChg>
        <pc:picChg chg="del">
          <ac:chgData name="Peter Reinholt Nielsen" userId="f466364d-a6cb-40db-a736-0e9d661d4a9b" providerId="ADAL" clId="{62E5D9AA-0666-4189-A1CF-281D7E817A19}" dt="2020-11-11T17:35:46.766" v="1912" actId="478"/>
          <ac:picMkLst>
            <pc:docMk/>
            <pc:sldMk cId="1946028952" sldId="307"/>
            <ac:picMk id="15" creationId="{DC2E4D4E-F37E-4946-B601-1A37AEFCD95F}"/>
          </ac:picMkLst>
        </pc:picChg>
        <pc:cxnChg chg="del">
          <ac:chgData name="Peter Reinholt Nielsen" userId="f466364d-a6cb-40db-a736-0e9d661d4a9b" providerId="ADAL" clId="{62E5D9AA-0666-4189-A1CF-281D7E817A19}" dt="2020-11-11T17:35:46.766" v="1912" actId="478"/>
          <ac:cxnSpMkLst>
            <pc:docMk/>
            <pc:sldMk cId="1946028952" sldId="307"/>
            <ac:cxnSpMk id="10" creationId="{79CFE1CF-8405-4468-94CF-54F32770C77F}"/>
          </ac:cxnSpMkLst>
        </pc:cxnChg>
        <pc:cxnChg chg="del">
          <ac:chgData name="Peter Reinholt Nielsen" userId="f466364d-a6cb-40db-a736-0e9d661d4a9b" providerId="ADAL" clId="{62E5D9AA-0666-4189-A1CF-281D7E817A19}" dt="2020-11-11T17:35:46.766" v="1912" actId="478"/>
          <ac:cxnSpMkLst>
            <pc:docMk/>
            <pc:sldMk cId="1946028952" sldId="307"/>
            <ac:cxnSpMk id="11" creationId="{739AEA1F-E1A6-412C-BF64-40BB1654BCC5}"/>
          </ac:cxnSpMkLst>
        </pc:cxnChg>
      </pc:sldChg>
      <pc:sldChg chg="addSp delSp modSp add mod">
        <pc:chgData name="Peter Reinholt Nielsen" userId="f466364d-a6cb-40db-a736-0e9d661d4a9b" providerId="ADAL" clId="{62E5D9AA-0666-4189-A1CF-281D7E817A19}" dt="2020-11-11T18:10:41.644" v="3573" actId="20577"/>
        <pc:sldMkLst>
          <pc:docMk/>
          <pc:sldMk cId="829476659" sldId="308"/>
        </pc:sldMkLst>
        <pc:spChg chg="mod">
          <ac:chgData name="Peter Reinholt Nielsen" userId="f466364d-a6cb-40db-a736-0e9d661d4a9b" providerId="ADAL" clId="{62E5D9AA-0666-4189-A1CF-281D7E817A19}" dt="2020-11-11T18:00:09.428" v="3232" actId="164"/>
          <ac:spMkLst>
            <pc:docMk/>
            <pc:sldMk cId="829476659" sldId="308"/>
            <ac:spMk id="8" creationId="{7FCB9821-91B6-41DB-9FBB-C83B8E26D8E3}"/>
          </ac:spMkLst>
        </pc:spChg>
        <pc:spChg chg="mod">
          <ac:chgData name="Peter Reinholt Nielsen" userId="f466364d-a6cb-40db-a736-0e9d661d4a9b" providerId="ADAL" clId="{62E5D9AA-0666-4189-A1CF-281D7E817A19}" dt="2020-11-11T17:59:49.222" v="3229" actId="164"/>
          <ac:spMkLst>
            <pc:docMk/>
            <pc:sldMk cId="829476659" sldId="308"/>
            <ac:spMk id="16" creationId="{6935BE06-A532-4784-9099-BCF166195936}"/>
          </ac:spMkLst>
        </pc:spChg>
        <pc:spChg chg="add mod">
          <ac:chgData name="Peter Reinholt Nielsen" userId="f466364d-a6cb-40db-a736-0e9d661d4a9b" providerId="ADAL" clId="{62E5D9AA-0666-4189-A1CF-281D7E817A19}" dt="2020-11-11T17:59:49.222" v="3229" actId="164"/>
          <ac:spMkLst>
            <pc:docMk/>
            <pc:sldMk cId="829476659" sldId="308"/>
            <ac:spMk id="17" creationId="{BBB45110-C218-4DA1-9E31-18BBB7B2C339}"/>
          </ac:spMkLst>
        </pc:spChg>
        <pc:spChg chg="mod">
          <ac:chgData name="Peter Reinholt Nielsen" userId="f466364d-a6cb-40db-a736-0e9d661d4a9b" providerId="ADAL" clId="{62E5D9AA-0666-4189-A1CF-281D7E817A19}" dt="2020-11-11T17:59:49.222" v="3229" actId="164"/>
          <ac:spMkLst>
            <pc:docMk/>
            <pc:sldMk cId="829476659" sldId="308"/>
            <ac:spMk id="20" creationId="{9CC1EA3A-CBEC-4B97-8013-90FF4E94619C}"/>
          </ac:spMkLst>
        </pc:spChg>
        <pc:spChg chg="mod">
          <ac:chgData name="Peter Reinholt Nielsen" userId="f466364d-a6cb-40db-a736-0e9d661d4a9b" providerId="ADAL" clId="{62E5D9AA-0666-4189-A1CF-281D7E817A19}" dt="2020-11-11T17:59:49.222" v="3229" actId="164"/>
          <ac:spMkLst>
            <pc:docMk/>
            <pc:sldMk cId="829476659" sldId="308"/>
            <ac:spMk id="21" creationId="{3D4C1853-CC27-4333-9463-12ABC6433B0D}"/>
          </ac:spMkLst>
        </pc:spChg>
        <pc:spChg chg="mod">
          <ac:chgData name="Peter Reinholt Nielsen" userId="f466364d-a6cb-40db-a736-0e9d661d4a9b" providerId="ADAL" clId="{62E5D9AA-0666-4189-A1CF-281D7E817A19}" dt="2020-11-11T18:10:41.644" v="3573" actId="20577"/>
          <ac:spMkLst>
            <pc:docMk/>
            <pc:sldMk cId="829476659" sldId="308"/>
            <ac:spMk id="24" creationId="{306009DF-BDCC-4763-A691-8C846C7DE661}"/>
          </ac:spMkLst>
        </pc:spChg>
        <pc:spChg chg="mod">
          <ac:chgData name="Peter Reinholt Nielsen" userId="f466364d-a6cb-40db-a736-0e9d661d4a9b" providerId="ADAL" clId="{62E5D9AA-0666-4189-A1CF-281D7E817A19}" dt="2020-11-11T17:58:48.787" v="3214" actId="20577"/>
          <ac:spMkLst>
            <pc:docMk/>
            <pc:sldMk cId="829476659" sldId="308"/>
            <ac:spMk id="26" creationId="{EDAACE72-EDD7-4B62-A9FB-F99650DB8B94}"/>
          </ac:spMkLst>
        </pc:spChg>
        <pc:spChg chg="add mod">
          <ac:chgData name="Peter Reinholt Nielsen" userId="f466364d-a6cb-40db-a736-0e9d661d4a9b" providerId="ADAL" clId="{62E5D9AA-0666-4189-A1CF-281D7E817A19}" dt="2020-11-11T17:59:49.222" v="3229" actId="164"/>
          <ac:spMkLst>
            <pc:docMk/>
            <pc:sldMk cId="829476659" sldId="308"/>
            <ac:spMk id="27" creationId="{476627AA-D00B-464B-BDDC-5D0B997A4B95}"/>
          </ac:spMkLst>
        </pc:spChg>
        <pc:spChg chg="mod">
          <ac:chgData name="Peter Reinholt Nielsen" userId="f466364d-a6cb-40db-a736-0e9d661d4a9b" providerId="ADAL" clId="{62E5D9AA-0666-4189-A1CF-281D7E817A19}" dt="2020-11-11T17:59:49.222" v="3229" actId="164"/>
          <ac:spMkLst>
            <pc:docMk/>
            <pc:sldMk cId="829476659" sldId="308"/>
            <ac:spMk id="28" creationId="{B39FDDB9-6BCA-40CE-830D-0188A3FCB8F0}"/>
          </ac:spMkLst>
        </pc:spChg>
        <pc:spChg chg="mod">
          <ac:chgData name="Peter Reinholt Nielsen" userId="f466364d-a6cb-40db-a736-0e9d661d4a9b" providerId="ADAL" clId="{62E5D9AA-0666-4189-A1CF-281D7E817A19}" dt="2020-11-11T17:56:56.665" v="3120" actId="115"/>
          <ac:spMkLst>
            <pc:docMk/>
            <pc:sldMk cId="829476659" sldId="308"/>
            <ac:spMk id="29" creationId="{8498844A-EE70-4852-82BE-DAB4A6D7BB1D}"/>
          </ac:spMkLst>
        </pc:spChg>
        <pc:spChg chg="del">
          <ac:chgData name="Peter Reinholt Nielsen" userId="f466364d-a6cb-40db-a736-0e9d661d4a9b" providerId="ADAL" clId="{62E5D9AA-0666-4189-A1CF-281D7E817A19}" dt="2020-11-11T17:57:00.705" v="3121" actId="478"/>
          <ac:spMkLst>
            <pc:docMk/>
            <pc:sldMk cId="829476659" sldId="308"/>
            <ac:spMk id="30" creationId="{A90E89C1-CE71-4211-9E79-3B58C69C60BA}"/>
          </ac:spMkLst>
        </pc:spChg>
        <pc:spChg chg="add mod">
          <ac:chgData name="Peter Reinholt Nielsen" userId="f466364d-a6cb-40db-a736-0e9d661d4a9b" providerId="ADAL" clId="{62E5D9AA-0666-4189-A1CF-281D7E817A19}" dt="2020-11-11T17:59:49.222" v="3229" actId="164"/>
          <ac:spMkLst>
            <pc:docMk/>
            <pc:sldMk cId="829476659" sldId="308"/>
            <ac:spMk id="33" creationId="{277393F6-B25F-486C-8A41-56BCFB5FEF34}"/>
          </ac:spMkLst>
        </pc:spChg>
        <pc:spChg chg="add del">
          <ac:chgData name="Peter Reinholt Nielsen" userId="f466364d-a6cb-40db-a736-0e9d661d4a9b" providerId="ADAL" clId="{62E5D9AA-0666-4189-A1CF-281D7E817A19}" dt="2020-11-11T17:57:16.525" v="3123" actId="22"/>
          <ac:spMkLst>
            <pc:docMk/>
            <pc:sldMk cId="829476659" sldId="308"/>
            <ac:spMk id="35" creationId="{D7549BBE-D3A1-4C0F-B468-6E9F0E61F7F1}"/>
          </ac:spMkLst>
        </pc:spChg>
        <pc:spChg chg="add mod">
          <ac:chgData name="Peter Reinholt Nielsen" userId="f466364d-a6cb-40db-a736-0e9d661d4a9b" providerId="ADAL" clId="{62E5D9AA-0666-4189-A1CF-281D7E817A19}" dt="2020-11-11T17:57:51.786" v="3196" actId="20577"/>
          <ac:spMkLst>
            <pc:docMk/>
            <pc:sldMk cId="829476659" sldId="308"/>
            <ac:spMk id="37" creationId="{11C2176A-77AB-44C6-98F0-6D0CEDC319C4}"/>
          </ac:spMkLst>
        </pc:spChg>
        <pc:grpChg chg="add mod">
          <ac:chgData name="Peter Reinholt Nielsen" userId="f466364d-a6cb-40db-a736-0e9d661d4a9b" providerId="ADAL" clId="{62E5D9AA-0666-4189-A1CF-281D7E817A19}" dt="2020-11-11T18:00:09.428" v="3232" actId="164"/>
          <ac:grpSpMkLst>
            <pc:docMk/>
            <pc:sldMk cId="829476659" sldId="308"/>
            <ac:grpSpMk id="38" creationId="{8B081A71-4138-46AD-B626-A550F4321744}"/>
          </ac:grpSpMkLst>
        </pc:grpChg>
        <pc:grpChg chg="add mod ord">
          <ac:chgData name="Peter Reinholt Nielsen" userId="f466364d-a6cb-40db-a736-0e9d661d4a9b" providerId="ADAL" clId="{62E5D9AA-0666-4189-A1CF-281D7E817A19}" dt="2020-11-11T18:00:44.978" v="3235" actId="167"/>
          <ac:grpSpMkLst>
            <pc:docMk/>
            <pc:sldMk cId="829476659" sldId="308"/>
            <ac:grpSpMk id="39" creationId="{464643E0-77A3-4F71-9B1A-F6B244FB7F90}"/>
          </ac:grpSpMkLst>
        </pc:grpChg>
        <pc:picChg chg="add del mod">
          <ac:chgData name="Peter Reinholt Nielsen" userId="f466364d-a6cb-40db-a736-0e9d661d4a9b" providerId="ADAL" clId="{62E5D9AA-0666-4189-A1CF-281D7E817A19}" dt="2020-11-11T17:52:01.710" v="2624" actId="478"/>
          <ac:picMkLst>
            <pc:docMk/>
            <pc:sldMk cId="829476659" sldId="308"/>
            <ac:picMk id="2" creationId="{40254948-EF38-4FC7-871D-2EA7F318DFE2}"/>
          </ac:picMkLst>
        </pc:picChg>
        <pc:picChg chg="add del mod">
          <ac:chgData name="Peter Reinholt Nielsen" userId="f466364d-a6cb-40db-a736-0e9d661d4a9b" providerId="ADAL" clId="{62E5D9AA-0666-4189-A1CF-281D7E817A19}" dt="2020-11-11T17:52:06.195" v="2637"/>
          <ac:picMkLst>
            <pc:docMk/>
            <pc:sldMk cId="829476659" sldId="308"/>
            <ac:picMk id="4" creationId="{BAFEA807-6131-4E61-AA25-2EF7B7E2B64A}"/>
          </ac:picMkLst>
        </pc:picChg>
        <pc:picChg chg="add del mod">
          <ac:chgData name="Peter Reinholt Nielsen" userId="f466364d-a6cb-40db-a736-0e9d661d4a9b" providerId="ADAL" clId="{62E5D9AA-0666-4189-A1CF-281D7E817A19}" dt="2020-11-11T17:52:51.096" v="2738" actId="478"/>
          <ac:picMkLst>
            <pc:docMk/>
            <pc:sldMk cId="829476659" sldId="308"/>
            <ac:picMk id="5" creationId="{71E1F3C8-18C1-4D79-B5B8-6E6026641FF4}"/>
          </ac:picMkLst>
        </pc:picChg>
        <pc:picChg chg="del">
          <ac:chgData name="Peter Reinholt Nielsen" userId="f466364d-a6cb-40db-a736-0e9d661d4a9b" providerId="ADAL" clId="{62E5D9AA-0666-4189-A1CF-281D7E817A19}" dt="2020-11-11T17:53:39.967" v="2800" actId="478"/>
          <ac:picMkLst>
            <pc:docMk/>
            <pc:sldMk cId="829476659" sldId="308"/>
            <ac:picMk id="7" creationId="{4FE15CE4-C051-4160-AF1E-1C83D4C36901}"/>
          </ac:picMkLst>
        </pc:picChg>
        <pc:picChg chg="add del mod">
          <ac:chgData name="Peter Reinholt Nielsen" userId="f466364d-a6cb-40db-a736-0e9d661d4a9b" providerId="ADAL" clId="{62E5D9AA-0666-4189-A1CF-281D7E817A19}" dt="2020-11-11T17:53:07.536" v="2748" actId="478"/>
          <ac:picMkLst>
            <pc:docMk/>
            <pc:sldMk cId="829476659" sldId="308"/>
            <ac:picMk id="9" creationId="{604F5858-203D-4FB1-9D7E-470BA4B5B493}"/>
          </ac:picMkLst>
        </pc:picChg>
        <pc:picChg chg="add mod ord">
          <ac:chgData name="Peter Reinholt Nielsen" userId="f466364d-a6cb-40db-a736-0e9d661d4a9b" providerId="ADAL" clId="{62E5D9AA-0666-4189-A1CF-281D7E817A19}" dt="2020-11-11T17:59:49.222" v="3229" actId="164"/>
          <ac:picMkLst>
            <pc:docMk/>
            <pc:sldMk cId="829476659" sldId="308"/>
            <ac:picMk id="13" creationId="{CCB944E3-DA34-4F91-94CC-FC89942C3B69}"/>
          </ac:picMkLst>
        </pc:picChg>
        <pc:picChg chg="add mod">
          <ac:chgData name="Peter Reinholt Nielsen" userId="f466364d-a6cb-40db-a736-0e9d661d4a9b" providerId="ADAL" clId="{62E5D9AA-0666-4189-A1CF-281D7E817A19}" dt="2020-11-11T17:59:49.222" v="3229" actId="164"/>
          <ac:picMkLst>
            <pc:docMk/>
            <pc:sldMk cId="829476659" sldId="308"/>
            <ac:picMk id="14" creationId="{43E22205-083A-4B17-9110-DF9ED4D9303E}"/>
          </ac:picMkLst>
        </pc:picChg>
        <pc:picChg chg="mod">
          <ac:chgData name="Peter Reinholt Nielsen" userId="f466364d-a6cb-40db-a736-0e9d661d4a9b" providerId="ADAL" clId="{62E5D9AA-0666-4189-A1CF-281D7E817A19}" dt="2020-11-11T17:59:49.222" v="3229" actId="164"/>
          <ac:picMkLst>
            <pc:docMk/>
            <pc:sldMk cId="829476659" sldId="308"/>
            <ac:picMk id="15" creationId="{DC2E4D4E-F37E-4946-B601-1A37AEFCD95F}"/>
          </ac:picMkLst>
        </pc:picChg>
        <pc:picChg chg="add del mod">
          <ac:chgData name="Peter Reinholt Nielsen" userId="f466364d-a6cb-40db-a736-0e9d661d4a9b" providerId="ADAL" clId="{62E5D9AA-0666-4189-A1CF-281D7E817A19}" dt="2020-11-11T17:55:35.463" v="3007"/>
          <ac:picMkLst>
            <pc:docMk/>
            <pc:sldMk cId="829476659" sldId="308"/>
            <ac:picMk id="19" creationId="{9FF4A06E-8030-42E3-9F52-A53C5AC02C1D}"/>
          </ac:picMkLst>
        </pc:picChg>
        <pc:cxnChg chg="mod">
          <ac:chgData name="Peter Reinholt Nielsen" userId="f466364d-a6cb-40db-a736-0e9d661d4a9b" providerId="ADAL" clId="{62E5D9AA-0666-4189-A1CF-281D7E817A19}" dt="2020-11-11T17:59:49.222" v="3229" actId="164"/>
          <ac:cxnSpMkLst>
            <pc:docMk/>
            <pc:sldMk cId="829476659" sldId="308"/>
            <ac:cxnSpMk id="10" creationId="{79CFE1CF-8405-4468-94CF-54F32770C77F}"/>
          </ac:cxnSpMkLst>
        </pc:cxnChg>
        <pc:cxnChg chg="mod">
          <ac:chgData name="Peter Reinholt Nielsen" userId="f466364d-a6cb-40db-a736-0e9d661d4a9b" providerId="ADAL" clId="{62E5D9AA-0666-4189-A1CF-281D7E817A19}" dt="2020-11-11T17:59:49.222" v="3229" actId="164"/>
          <ac:cxnSpMkLst>
            <pc:docMk/>
            <pc:sldMk cId="829476659" sldId="308"/>
            <ac:cxnSpMk id="11" creationId="{739AEA1F-E1A6-412C-BF64-40BB1654BCC5}"/>
          </ac:cxnSpMkLst>
        </pc:cxnChg>
      </pc:sldChg>
      <pc:sldChg chg="addSp delSp modSp add mod">
        <pc:chgData name="Peter Reinholt Nielsen" userId="f466364d-a6cb-40db-a736-0e9d661d4a9b" providerId="ADAL" clId="{62E5D9AA-0666-4189-A1CF-281D7E817A19}" dt="2020-11-11T19:08:51.006" v="4809" actId="1076"/>
        <pc:sldMkLst>
          <pc:docMk/>
          <pc:sldMk cId="3652952133" sldId="309"/>
        </pc:sldMkLst>
        <pc:spChg chg="add mod">
          <ac:chgData name="Peter Reinholt Nielsen" userId="f466364d-a6cb-40db-a736-0e9d661d4a9b" providerId="ADAL" clId="{62E5D9AA-0666-4189-A1CF-281D7E817A19}" dt="2020-11-11T19:08:46.966" v="4808" actId="1076"/>
          <ac:spMkLst>
            <pc:docMk/>
            <pc:sldMk cId="3652952133" sldId="309"/>
            <ac:spMk id="6" creationId="{7A453508-0DF3-400C-B80B-D3D4E5A3BF25}"/>
          </ac:spMkLst>
        </pc:spChg>
        <pc:spChg chg="add mod">
          <ac:chgData name="Peter Reinholt Nielsen" userId="f466364d-a6cb-40db-a736-0e9d661d4a9b" providerId="ADAL" clId="{62E5D9AA-0666-4189-A1CF-281D7E817A19}" dt="2020-11-11T19:08:51.006" v="4809" actId="1076"/>
          <ac:spMkLst>
            <pc:docMk/>
            <pc:sldMk cId="3652952133" sldId="309"/>
            <ac:spMk id="7" creationId="{AA9BBE6A-D898-4F2E-AED2-2861F1A0F30E}"/>
          </ac:spMkLst>
        </pc:spChg>
        <pc:spChg chg="mod">
          <ac:chgData name="Peter Reinholt Nielsen" userId="f466364d-a6cb-40db-a736-0e9d661d4a9b" providerId="ADAL" clId="{62E5D9AA-0666-4189-A1CF-281D7E817A19}" dt="2020-11-11T18:01:59.395" v="3244" actId="164"/>
          <ac:spMkLst>
            <pc:docMk/>
            <pc:sldMk cId="3652952133" sldId="309"/>
            <ac:spMk id="22" creationId="{7BF416ED-6168-4712-923F-C31D308E323F}"/>
          </ac:spMkLst>
        </pc:spChg>
        <pc:spChg chg="mod">
          <ac:chgData name="Peter Reinholt Nielsen" userId="f466364d-a6cb-40db-a736-0e9d661d4a9b" providerId="ADAL" clId="{62E5D9AA-0666-4189-A1CF-281D7E817A19}" dt="2020-11-11T18:01:59.395" v="3244" actId="164"/>
          <ac:spMkLst>
            <pc:docMk/>
            <pc:sldMk cId="3652952133" sldId="309"/>
            <ac:spMk id="23" creationId="{748294D9-4EDD-4C72-9353-1D24C0E28494}"/>
          </ac:spMkLst>
        </pc:spChg>
        <pc:spChg chg="mod">
          <ac:chgData name="Peter Reinholt Nielsen" userId="f466364d-a6cb-40db-a736-0e9d661d4a9b" providerId="ADAL" clId="{62E5D9AA-0666-4189-A1CF-281D7E817A19}" dt="2020-11-11T18:07:32.292" v="3470" actId="20577"/>
          <ac:spMkLst>
            <pc:docMk/>
            <pc:sldMk cId="3652952133" sldId="309"/>
            <ac:spMk id="24" creationId="{306009DF-BDCC-4763-A691-8C846C7DE661}"/>
          </ac:spMkLst>
        </pc:spChg>
        <pc:spChg chg="mod">
          <ac:chgData name="Peter Reinholt Nielsen" userId="f466364d-a6cb-40db-a736-0e9d661d4a9b" providerId="ADAL" clId="{62E5D9AA-0666-4189-A1CF-281D7E817A19}" dt="2020-11-11T18:01:59.395" v="3244" actId="164"/>
          <ac:spMkLst>
            <pc:docMk/>
            <pc:sldMk cId="3652952133" sldId="309"/>
            <ac:spMk id="25" creationId="{B0368505-CA6E-4C58-BEA1-823EB7111A0C}"/>
          </ac:spMkLst>
        </pc:spChg>
        <pc:spChg chg="mod">
          <ac:chgData name="Peter Reinholt Nielsen" userId="f466364d-a6cb-40db-a736-0e9d661d4a9b" providerId="ADAL" clId="{62E5D9AA-0666-4189-A1CF-281D7E817A19}" dt="2020-11-11T18:01:59.395" v="3244" actId="164"/>
          <ac:spMkLst>
            <pc:docMk/>
            <pc:sldMk cId="3652952133" sldId="309"/>
            <ac:spMk id="29" creationId="{8498844A-EE70-4852-82BE-DAB4A6D7BB1D}"/>
          </ac:spMkLst>
        </pc:spChg>
        <pc:spChg chg="mod">
          <ac:chgData name="Peter Reinholt Nielsen" userId="f466364d-a6cb-40db-a736-0e9d661d4a9b" providerId="ADAL" clId="{62E5D9AA-0666-4189-A1CF-281D7E817A19}" dt="2020-11-11T18:08:31.063" v="3528" actId="20577"/>
          <ac:spMkLst>
            <pc:docMk/>
            <pc:sldMk cId="3652952133" sldId="309"/>
            <ac:spMk id="34" creationId="{7205A7C4-DCE9-4923-861E-4AC71E38E023}"/>
          </ac:spMkLst>
        </pc:spChg>
        <pc:spChg chg="del mod">
          <ac:chgData name="Peter Reinholt Nielsen" userId="f466364d-a6cb-40db-a736-0e9d661d4a9b" providerId="ADAL" clId="{62E5D9AA-0666-4189-A1CF-281D7E817A19}" dt="2020-11-11T18:02:39.700" v="3358" actId="478"/>
          <ac:spMkLst>
            <pc:docMk/>
            <pc:sldMk cId="3652952133" sldId="309"/>
            <ac:spMk id="35" creationId="{5C779018-2F33-4560-B1CC-2862A97AC1B2}"/>
          </ac:spMkLst>
        </pc:spChg>
        <pc:spChg chg="mod">
          <ac:chgData name="Peter Reinholt Nielsen" userId="f466364d-a6cb-40db-a736-0e9d661d4a9b" providerId="ADAL" clId="{62E5D9AA-0666-4189-A1CF-281D7E817A19}" dt="2020-11-11T18:10:04.694" v="3551" actId="20577"/>
          <ac:spMkLst>
            <pc:docMk/>
            <pc:sldMk cId="3652952133" sldId="309"/>
            <ac:spMk id="36" creationId="{1738B612-05CC-4E0A-BF6D-4BA42A850EBB}"/>
          </ac:spMkLst>
        </pc:spChg>
        <pc:spChg chg="mod">
          <ac:chgData name="Peter Reinholt Nielsen" userId="f466364d-a6cb-40db-a736-0e9d661d4a9b" providerId="ADAL" clId="{62E5D9AA-0666-4189-A1CF-281D7E817A19}" dt="2020-11-11T18:01:59.395" v="3244" actId="164"/>
          <ac:spMkLst>
            <pc:docMk/>
            <pc:sldMk cId="3652952133" sldId="309"/>
            <ac:spMk id="37" creationId="{11C2176A-77AB-44C6-98F0-6D0CEDC319C4}"/>
          </ac:spMkLst>
        </pc:spChg>
        <pc:spChg chg="mod">
          <ac:chgData name="Peter Reinholt Nielsen" userId="f466364d-a6cb-40db-a736-0e9d661d4a9b" providerId="ADAL" clId="{62E5D9AA-0666-4189-A1CF-281D7E817A19}" dt="2020-11-11T18:08:31.063" v="3528" actId="20577"/>
          <ac:spMkLst>
            <pc:docMk/>
            <pc:sldMk cId="3652952133" sldId="309"/>
            <ac:spMk id="40" creationId="{881BD5E2-5B25-4B10-9872-13901304327C}"/>
          </ac:spMkLst>
        </pc:spChg>
        <pc:spChg chg="del mod">
          <ac:chgData name="Peter Reinholt Nielsen" userId="f466364d-a6cb-40db-a736-0e9d661d4a9b" providerId="ADAL" clId="{62E5D9AA-0666-4189-A1CF-281D7E817A19}" dt="2020-11-11T18:08:00.275" v="3509" actId="478"/>
          <ac:spMkLst>
            <pc:docMk/>
            <pc:sldMk cId="3652952133" sldId="309"/>
            <ac:spMk id="41" creationId="{6EEFDB57-5FC7-4D76-882E-7E79CF5C9FD2}"/>
          </ac:spMkLst>
        </pc:spChg>
        <pc:spChg chg="del mod">
          <ac:chgData name="Peter Reinholt Nielsen" userId="f466364d-a6cb-40db-a736-0e9d661d4a9b" providerId="ADAL" clId="{62E5D9AA-0666-4189-A1CF-281D7E817A19}" dt="2020-11-11T18:08:06.823" v="3511" actId="478"/>
          <ac:spMkLst>
            <pc:docMk/>
            <pc:sldMk cId="3652952133" sldId="309"/>
            <ac:spMk id="42" creationId="{2EA20CC2-C3C3-4714-8208-70F947E623EF}"/>
          </ac:spMkLst>
        </pc:spChg>
        <pc:grpChg chg="add mod">
          <ac:chgData name="Peter Reinholt Nielsen" userId="f466364d-a6cb-40db-a736-0e9d661d4a9b" providerId="ADAL" clId="{62E5D9AA-0666-4189-A1CF-281D7E817A19}" dt="2020-11-11T18:02:09.439" v="3245" actId="1076"/>
          <ac:grpSpMkLst>
            <pc:docMk/>
            <pc:sldMk cId="3652952133" sldId="309"/>
            <ac:grpSpMk id="3" creationId="{D10B13C0-6F5F-4186-BB20-21B429AC7BEA}"/>
          </ac:grpSpMkLst>
        </pc:grpChg>
        <pc:grpChg chg="add mod">
          <ac:chgData name="Peter Reinholt Nielsen" userId="f466364d-a6cb-40db-a736-0e9d661d4a9b" providerId="ADAL" clId="{62E5D9AA-0666-4189-A1CF-281D7E817A19}" dt="2020-11-11T18:08:31.063" v="3528" actId="20577"/>
          <ac:grpSpMkLst>
            <pc:docMk/>
            <pc:sldMk cId="3652952133" sldId="309"/>
            <ac:grpSpMk id="32" creationId="{700DCFA9-861E-4C95-822B-0AC3E4785A04}"/>
          </ac:grpSpMkLst>
        </pc:grpChg>
        <pc:grpChg chg="del">
          <ac:chgData name="Peter Reinholt Nielsen" userId="f466364d-a6cb-40db-a736-0e9d661d4a9b" providerId="ADAL" clId="{62E5D9AA-0666-4189-A1CF-281D7E817A19}" dt="2020-11-11T18:01:33.669" v="3241" actId="478"/>
          <ac:grpSpMkLst>
            <pc:docMk/>
            <pc:sldMk cId="3652952133" sldId="309"/>
            <ac:grpSpMk id="39" creationId="{464643E0-77A3-4F71-9B1A-F6B244FB7F90}"/>
          </ac:grpSpMkLst>
        </pc:grpChg>
        <pc:picChg chg="add">
          <ac:chgData name="Peter Reinholt Nielsen" userId="f466364d-a6cb-40db-a736-0e9d661d4a9b" providerId="ADAL" clId="{62E5D9AA-0666-4189-A1CF-281D7E817A19}" dt="2020-11-11T18:01:38.809" v="3243" actId="22"/>
          <ac:picMkLst>
            <pc:docMk/>
            <pc:sldMk cId="3652952133" sldId="309"/>
            <ac:picMk id="2" creationId="{2A1FA330-7024-41EF-B98D-76A8DC571396}"/>
          </ac:picMkLst>
        </pc:picChg>
        <pc:picChg chg="add del">
          <ac:chgData name="Peter Reinholt Nielsen" userId="f466364d-a6cb-40db-a736-0e9d661d4a9b" providerId="ADAL" clId="{62E5D9AA-0666-4189-A1CF-281D7E817A19}" dt="2020-11-11T18:02:17.760" v="3247" actId="22"/>
          <ac:picMkLst>
            <pc:docMk/>
            <pc:sldMk cId="3652952133" sldId="309"/>
            <ac:picMk id="4" creationId="{1C3F12CA-40B5-4EF4-80CA-B7584F9B9C81}"/>
          </ac:picMkLst>
        </pc:picChg>
        <pc:picChg chg="add mod">
          <ac:chgData name="Peter Reinholt Nielsen" userId="f466364d-a6cb-40db-a736-0e9d661d4a9b" providerId="ADAL" clId="{62E5D9AA-0666-4189-A1CF-281D7E817A19}" dt="2020-11-11T18:09:56.243" v="3534" actId="1076"/>
          <ac:picMkLst>
            <pc:docMk/>
            <pc:sldMk cId="3652952133" sldId="309"/>
            <ac:picMk id="5" creationId="{C1B50C86-24A8-4F7E-B17F-1707D6E19ECD}"/>
          </ac:picMkLst>
        </pc:picChg>
      </pc:sldChg>
      <pc:sldChg chg="addSp delSp modSp new mod">
        <pc:chgData name="Peter Reinholt Nielsen" userId="f466364d-a6cb-40db-a736-0e9d661d4a9b" providerId="ADAL" clId="{62E5D9AA-0666-4189-A1CF-281D7E817A19}" dt="2020-11-13T08:41:29.179" v="6597" actId="20577"/>
        <pc:sldMkLst>
          <pc:docMk/>
          <pc:sldMk cId="3092634919" sldId="310"/>
        </pc:sldMkLst>
        <pc:spChg chg="mod">
          <ac:chgData name="Peter Reinholt Nielsen" userId="f466364d-a6cb-40db-a736-0e9d661d4a9b" providerId="ADAL" clId="{62E5D9AA-0666-4189-A1CF-281D7E817A19}" dt="2020-11-11T18:48:55.799" v="4388" actId="20577"/>
          <ac:spMkLst>
            <pc:docMk/>
            <pc:sldMk cId="3092634919" sldId="310"/>
            <ac:spMk id="2" creationId="{89322CB9-7EF5-430F-A1A6-19F91FE0AB34}"/>
          </ac:spMkLst>
        </pc:spChg>
        <pc:spChg chg="del">
          <ac:chgData name="Peter Reinholt Nielsen" userId="f466364d-a6cb-40db-a736-0e9d661d4a9b" providerId="ADAL" clId="{62E5D9AA-0666-4189-A1CF-281D7E817A19}" dt="2020-11-11T18:47:26.203" v="4329"/>
          <ac:spMkLst>
            <pc:docMk/>
            <pc:sldMk cId="3092634919" sldId="310"/>
            <ac:spMk id="3" creationId="{F985A832-8010-47E4-80A4-8B6733598CE4}"/>
          </ac:spMkLst>
        </pc:spChg>
        <pc:spChg chg="add mod topLvl">
          <ac:chgData name="Peter Reinholt Nielsen" userId="f466364d-a6cb-40db-a736-0e9d661d4a9b" providerId="ADAL" clId="{62E5D9AA-0666-4189-A1CF-281D7E817A19}" dt="2020-11-13T08:33:40.314" v="6596" actId="165"/>
          <ac:spMkLst>
            <pc:docMk/>
            <pc:sldMk cId="3092634919" sldId="310"/>
            <ac:spMk id="11" creationId="{4A43250D-D9B4-4DCB-8429-1A5973D5CB3A}"/>
          </ac:spMkLst>
        </pc:spChg>
        <pc:spChg chg="add mod topLvl">
          <ac:chgData name="Peter Reinholt Nielsen" userId="f466364d-a6cb-40db-a736-0e9d661d4a9b" providerId="ADAL" clId="{62E5D9AA-0666-4189-A1CF-281D7E817A19}" dt="2020-11-13T08:33:40.314" v="6596" actId="165"/>
          <ac:spMkLst>
            <pc:docMk/>
            <pc:sldMk cId="3092634919" sldId="310"/>
            <ac:spMk id="13" creationId="{EB1C294C-7A91-45D7-B7F2-A794A48898FD}"/>
          </ac:spMkLst>
        </pc:spChg>
        <pc:spChg chg="add mod topLvl">
          <ac:chgData name="Peter Reinholt Nielsen" userId="f466364d-a6cb-40db-a736-0e9d661d4a9b" providerId="ADAL" clId="{62E5D9AA-0666-4189-A1CF-281D7E817A19}" dt="2020-11-13T08:33:40.314" v="6596" actId="165"/>
          <ac:spMkLst>
            <pc:docMk/>
            <pc:sldMk cId="3092634919" sldId="310"/>
            <ac:spMk id="15" creationId="{390E6891-7814-4300-8F73-A4B0F7E4FC5D}"/>
          </ac:spMkLst>
        </pc:spChg>
        <pc:spChg chg="add mod">
          <ac:chgData name="Peter Reinholt Nielsen" userId="f466364d-a6cb-40db-a736-0e9d661d4a9b" providerId="ADAL" clId="{62E5D9AA-0666-4189-A1CF-281D7E817A19}" dt="2020-11-11T18:55:25.785" v="4630" actId="554"/>
          <ac:spMkLst>
            <pc:docMk/>
            <pc:sldMk cId="3092634919" sldId="310"/>
            <ac:spMk id="16" creationId="{64448E72-B6B8-49AB-9DED-7B3988848456}"/>
          </ac:spMkLst>
        </pc:spChg>
        <pc:spChg chg="add mod">
          <ac:chgData name="Peter Reinholt Nielsen" userId="f466364d-a6cb-40db-a736-0e9d661d4a9b" providerId="ADAL" clId="{62E5D9AA-0666-4189-A1CF-281D7E817A19}" dt="2020-11-11T18:55:25.785" v="4630" actId="554"/>
          <ac:spMkLst>
            <pc:docMk/>
            <pc:sldMk cId="3092634919" sldId="310"/>
            <ac:spMk id="18" creationId="{620F8CD7-F0BE-4BA0-B3E0-364DB567A2E4}"/>
          </ac:spMkLst>
        </pc:spChg>
        <pc:spChg chg="add mod">
          <ac:chgData name="Peter Reinholt Nielsen" userId="f466364d-a6cb-40db-a736-0e9d661d4a9b" providerId="ADAL" clId="{62E5D9AA-0666-4189-A1CF-281D7E817A19}" dt="2020-11-11T18:55:25.785" v="4630" actId="554"/>
          <ac:spMkLst>
            <pc:docMk/>
            <pc:sldMk cId="3092634919" sldId="310"/>
            <ac:spMk id="20" creationId="{0F1E6C3C-065E-4866-8FFA-62204506D73E}"/>
          </ac:spMkLst>
        </pc:spChg>
        <pc:spChg chg="add mod">
          <ac:chgData name="Peter Reinholt Nielsen" userId="f466364d-a6cb-40db-a736-0e9d661d4a9b" providerId="ADAL" clId="{62E5D9AA-0666-4189-A1CF-281D7E817A19}" dt="2020-11-11T18:56:47.375" v="4724" actId="255"/>
          <ac:spMkLst>
            <pc:docMk/>
            <pc:sldMk cId="3092634919" sldId="310"/>
            <ac:spMk id="22" creationId="{4712A8B4-52A0-458E-9694-35DDE459DA1F}"/>
          </ac:spMkLst>
        </pc:spChg>
        <pc:spChg chg="add mod">
          <ac:chgData name="Peter Reinholt Nielsen" userId="f466364d-a6cb-40db-a736-0e9d661d4a9b" providerId="ADAL" clId="{62E5D9AA-0666-4189-A1CF-281D7E817A19}" dt="2020-11-11T18:56:47.375" v="4724" actId="255"/>
          <ac:spMkLst>
            <pc:docMk/>
            <pc:sldMk cId="3092634919" sldId="310"/>
            <ac:spMk id="24" creationId="{1D1B6B8B-57C5-49A0-931C-2B9BF7A4DB13}"/>
          </ac:spMkLst>
        </pc:spChg>
        <pc:spChg chg="add mod">
          <ac:chgData name="Peter Reinholt Nielsen" userId="f466364d-a6cb-40db-a736-0e9d661d4a9b" providerId="ADAL" clId="{62E5D9AA-0666-4189-A1CF-281D7E817A19}" dt="2020-11-13T08:41:29.179" v="6597" actId="20577"/>
          <ac:spMkLst>
            <pc:docMk/>
            <pc:sldMk cId="3092634919" sldId="310"/>
            <ac:spMk id="26" creationId="{ECA82B4E-35B5-4689-BD9C-6B5ECA27F1C0}"/>
          </ac:spMkLst>
        </pc:spChg>
        <pc:grpChg chg="add del mod">
          <ac:chgData name="Peter Reinholt Nielsen" userId="f466364d-a6cb-40db-a736-0e9d661d4a9b" providerId="ADAL" clId="{62E5D9AA-0666-4189-A1CF-281D7E817A19}" dt="2020-11-13T08:33:40.314" v="6596" actId="165"/>
          <ac:grpSpMkLst>
            <pc:docMk/>
            <pc:sldMk cId="3092634919" sldId="310"/>
            <ac:grpSpMk id="3" creationId="{37073AAD-949D-428B-A4AE-DBAF45E21F2C}"/>
          </ac:grpSpMkLst>
        </pc:grpChg>
        <pc:picChg chg="add mod">
          <ac:chgData name="Peter Reinholt Nielsen" userId="f466364d-a6cb-40db-a736-0e9d661d4a9b" providerId="ADAL" clId="{62E5D9AA-0666-4189-A1CF-281D7E817A19}" dt="2020-11-11T18:49:07.553" v="4436" actId="1038"/>
          <ac:picMkLst>
            <pc:docMk/>
            <pc:sldMk cId="3092634919" sldId="310"/>
            <ac:picMk id="4" creationId="{29CF739E-5A22-405F-A72B-B43668465A30}"/>
          </ac:picMkLst>
        </pc:picChg>
        <pc:picChg chg="add del mod">
          <ac:chgData name="Peter Reinholt Nielsen" userId="f466364d-a6cb-40db-a736-0e9d661d4a9b" providerId="ADAL" clId="{62E5D9AA-0666-4189-A1CF-281D7E817A19}" dt="2020-11-11T18:47:41.483" v="4341" actId="478"/>
          <ac:picMkLst>
            <pc:docMk/>
            <pc:sldMk cId="3092634919" sldId="310"/>
            <ac:picMk id="6" creationId="{A30FD43C-153C-4F84-BEDD-22B3422C0898}"/>
          </ac:picMkLst>
        </pc:picChg>
        <pc:picChg chg="add mod">
          <ac:chgData name="Peter Reinholt Nielsen" userId="f466364d-a6cb-40db-a736-0e9d661d4a9b" providerId="ADAL" clId="{62E5D9AA-0666-4189-A1CF-281D7E817A19}" dt="2020-11-11T18:49:07.553" v="4436" actId="1038"/>
          <ac:picMkLst>
            <pc:docMk/>
            <pc:sldMk cId="3092634919" sldId="310"/>
            <ac:picMk id="7" creationId="{0ED05261-BBBE-46FC-9DD2-E031938187CC}"/>
          </ac:picMkLst>
        </pc:picChg>
        <pc:picChg chg="add del mod">
          <ac:chgData name="Peter Reinholt Nielsen" userId="f466364d-a6cb-40db-a736-0e9d661d4a9b" providerId="ADAL" clId="{62E5D9AA-0666-4189-A1CF-281D7E817A19}" dt="2020-11-11T18:48:00.863" v="4356"/>
          <ac:picMkLst>
            <pc:docMk/>
            <pc:sldMk cId="3092634919" sldId="310"/>
            <ac:picMk id="9" creationId="{31404CC7-7DB8-49CE-AB0B-7FE3FE598A34}"/>
          </ac:picMkLst>
        </pc:picChg>
        <pc:picChg chg="add mod">
          <ac:chgData name="Peter Reinholt Nielsen" userId="f466364d-a6cb-40db-a736-0e9d661d4a9b" providerId="ADAL" clId="{62E5D9AA-0666-4189-A1CF-281D7E817A19}" dt="2020-11-11T18:49:07.553" v="4436" actId="1038"/>
          <ac:picMkLst>
            <pc:docMk/>
            <pc:sldMk cId="3092634919" sldId="310"/>
            <ac:picMk id="10" creationId="{ECC5698C-2255-4B83-A8BD-9FD3CFE53E2E}"/>
          </ac:picMkLst>
        </pc:picChg>
      </pc:sldChg>
      <pc:sldChg chg="modSp new mod">
        <pc:chgData name="Peter Reinholt Nielsen" userId="f466364d-a6cb-40db-a736-0e9d661d4a9b" providerId="ADAL" clId="{62E5D9AA-0666-4189-A1CF-281D7E817A19}" dt="2020-11-11T19:18:21.837" v="5374" actId="20577"/>
        <pc:sldMkLst>
          <pc:docMk/>
          <pc:sldMk cId="3358769538" sldId="311"/>
        </pc:sldMkLst>
        <pc:spChg chg="mod">
          <ac:chgData name="Peter Reinholt Nielsen" userId="f466364d-a6cb-40db-a736-0e9d661d4a9b" providerId="ADAL" clId="{62E5D9AA-0666-4189-A1CF-281D7E817A19}" dt="2020-11-11T19:10:28.473" v="4961" actId="20577"/>
          <ac:spMkLst>
            <pc:docMk/>
            <pc:sldMk cId="3358769538" sldId="311"/>
            <ac:spMk id="2" creationId="{CB0CC343-74CA-4448-A844-3D50F7BF85CF}"/>
          </ac:spMkLst>
        </pc:spChg>
        <pc:spChg chg="mod">
          <ac:chgData name="Peter Reinholt Nielsen" userId="f466364d-a6cb-40db-a736-0e9d661d4a9b" providerId="ADAL" clId="{62E5D9AA-0666-4189-A1CF-281D7E817A19}" dt="2020-11-11T19:18:21.837" v="5374" actId="20577"/>
          <ac:spMkLst>
            <pc:docMk/>
            <pc:sldMk cId="3358769538" sldId="311"/>
            <ac:spMk id="3" creationId="{64199A98-5BC7-490C-BA16-D2D7B42F0258}"/>
          </ac:spMkLst>
        </pc:spChg>
      </pc:sldChg>
      <pc:sldChg chg="modSp add mod">
        <pc:chgData name="Peter Reinholt Nielsen" userId="f466364d-a6cb-40db-a736-0e9d661d4a9b" providerId="ADAL" clId="{62E5D9AA-0666-4189-A1CF-281D7E817A19}" dt="2020-11-11T19:28:50.149" v="6106" actId="20577"/>
        <pc:sldMkLst>
          <pc:docMk/>
          <pc:sldMk cId="671294646" sldId="312"/>
        </pc:sldMkLst>
        <pc:spChg chg="mod">
          <ac:chgData name="Peter Reinholt Nielsen" userId="f466364d-a6cb-40db-a736-0e9d661d4a9b" providerId="ADAL" clId="{62E5D9AA-0666-4189-A1CF-281D7E817A19}" dt="2020-11-11T19:28:50.149" v="6106" actId="20577"/>
          <ac:spMkLst>
            <pc:docMk/>
            <pc:sldMk cId="671294646" sldId="312"/>
            <ac:spMk id="2" creationId="{CB0CC343-74CA-4448-A844-3D50F7BF85CF}"/>
          </ac:spMkLst>
        </pc:spChg>
        <pc:spChg chg="mod">
          <ac:chgData name="Peter Reinholt Nielsen" userId="f466364d-a6cb-40db-a736-0e9d661d4a9b" providerId="ADAL" clId="{62E5D9AA-0666-4189-A1CF-281D7E817A19}" dt="2020-11-11T19:20:30.737" v="5621" actId="20577"/>
          <ac:spMkLst>
            <pc:docMk/>
            <pc:sldMk cId="671294646" sldId="312"/>
            <ac:spMk id="3" creationId="{64199A98-5BC7-490C-BA16-D2D7B42F0258}"/>
          </ac:spMkLst>
        </pc:spChg>
      </pc:sldChg>
      <pc:sldChg chg="addSp modSp new mod modAnim">
        <pc:chgData name="Peter Reinholt Nielsen" userId="f466364d-a6cb-40db-a736-0e9d661d4a9b" providerId="ADAL" clId="{62E5D9AA-0666-4189-A1CF-281D7E817A19}" dt="2020-11-11T19:25:55.129" v="6063"/>
        <pc:sldMkLst>
          <pc:docMk/>
          <pc:sldMk cId="1724708049" sldId="313"/>
        </pc:sldMkLst>
        <pc:spChg chg="mod">
          <ac:chgData name="Peter Reinholt Nielsen" userId="f466364d-a6cb-40db-a736-0e9d661d4a9b" providerId="ADAL" clId="{62E5D9AA-0666-4189-A1CF-281D7E817A19}" dt="2020-11-11T19:21:04.978" v="5681" actId="20577"/>
          <ac:spMkLst>
            <pc:docMk/>
            <pc:sldMk cId="1724708049" sldId="313"/>
            <ac:spMk id="2" creationId="{A6837FB5-F656-4A66-8B5F-52F3D0B1DBC9}"/>
          </ac:spMkLst>
        </pc:spChg>
        <pc:spChg chg="mod">
          <ac:chgData name="Peter Reinholt Nielsen" userId="f466364d-a6cb-40db-a736-0e9d661d4a9b" providerId="ADAL" clId="{62E5D9AA-0666-4189-A1CF-281D7E817A19}" dt="2020-11-11T19:25:36.549" v="6062" actId="20577"/>
          <ac:spMkLst>
            <pc:docMk/>
            <pc:sldMk cId="1724708049" sldId="313"/>
            <ac:spMk id="3" creationId="{4F58047B-E1F0-412C-856F-5B2865A5F421}"/>
          </ac:spMkLst>
        </pc:spChg>
        <pc:spChg chg="add mod">
          <ac:chgData name="Peter Reinholt Nielsen" userId="f466364d-a6cb-40db-a736-0e9d661d4a9b" providerId="ADAL" clId="{62E5D9AA-0666-4189-A1CF-281D7E817A19}" dt="2020-11-11T19:25:25.779" v="6057" actId="20577"/>
          <ac:spMkLst>
            <pc:docMk/>
            <pc:sldMk cId="1724708049" sldId="313"/>
            <ac:spMk id="4" creationId="{ECCAE85E-A256-409E-8604-0A47B9D31056}"/>
          </ac:spMkLst>
        </pc:spChg>
      </pc:sldChg>
      <pc:sldChg chg="modSp add mod modAnim modNotesTx">
        <pc:chgData name="Peter Reinholt Nielsen" userId="f466364d-a6cb-40db-a736-0e9d661d4a9b" providerId="ADAL" clId="{62E5D9AA-0666-4189-A1CF-281D7E817A19}" dt="2020-11-11T19:32:28.320" v="6573" actId="20577"/>
        <pc:sldMkLst>
          <pc:docMk/>
          <pc:sldMk cId="1508730786" sldId="314"/>
        </pc:sldMkLst>
        <pc:spChg chg="mod">
          <ac:chgData name="Peter Reinholt Nielsen" userId="f466364d-a6cb-40db-a736-0e9d661d4a9b" providerId="ADAL" clId="{62E5D9AA-0666-4189-A1CF-281D7E817A19}" dt="2020-11-11T19:28:46.249" v="6104" actId="20577"/>
          <ac:spMkLst>
            <pc:docMk/>
            <pc:sldMk cId="1508730786" sldId="314"/>
            <ac:spMk id="2" creationId="{CB0CC343-74CA-4448-A844-3D50F7BF85CF}"/>
          </ac:spMkLst>
        </pc:spChg>
        <pc:spChg chg="mod">
          <ac:chgData name="Peter Reinholt Nielsen" userId="f466364d-a6cb-40db-a736-0e9d661d4a9b" providerId="ADAL" clId="{62E5D9AA-0666-4189-A1CF-281D7E817A19}" dt="2020-11-11T19:31:20.561" v="6422" actId="12"/>
          <ac:spMkLst>
            <pc:docMk/>
            <pc:sldMk cId="1508730786" sldId="314"/>
            <ac:spMk id="3" creationId="{64199A98-5BC7-490C-BA16-D2D7B42F0258}"/>
          </ac:spMkLst>
        </pc:spChg>
      </pc:sldChg>
      <pc:sldChg chg="modSp new del mod">
        <pc:chgData name="Peter Reinholt Nielsen" userId="f466364d-a6cb-40db-a736-0e9d661d4a9b" providerId="ADAL" clId="{62E5D9AA-0666-4189-A1CF-281D7E817A19}" dt="2020-11-11T19:28:19.014" v="6077" actId="680"/>
        <pc:sldMkLst>
          <pc:docMk/>
          <pc:sldMk cId="3606211372" sldId="314"/>
        </pc:sldMkLst>
        <pc:spChg chg="mod">
          <ac:chgData name="Peter Reinholt Nielsen" userId="f466364d-a6cb-40db-a736-0e9d661d4a9b" providerId="ADAL" clId="{62E5D9AA-0666-4189-A1CF-281D7E817A19}" dt="2020-11-11T19:28:18.484" v="6076" actId="20577"/>
          <ac:spMkLst>
            <pc:docMk/>
            <pc:sldMk cId="3606211372" sldId="314"/>
            <ac:spMk id="2" creationId="{B151FF42-42F2-47AB-BFDE-18E28FD0AAE1}"/>
          </ac:spMkLst>
        </pc:spChg>
      </pc:sldChg>
      <pc:sldChg chg="modSp add mod">
        <pc:chgData name="Peter Reinholt Nielsen" userId="f466364d-a6cb-40db-a736-0e9d661d4a9b" providerId="ADAL" clId="{62E5D9AA-0666-4189-A1CF-281D7E817A19}" dt="2020-11-12T12:18:21.909" v="6593" actId="27636"/>
        <pc:sldMkLst>
          <pc:docMk/>
          <pc:sldMk cId="109984733" sldId="315"/>
        </pc:sldMkLst>
        <pc:spChg chg="mod">
          <ac:chgData name="Peter Reinholt Nielsen" userId="f466364d-a6cb-40db-a736-0e9d661d4a9b" providerId="ADAL" clId="{62E5D9AA-0666-4189-A1CF-281D7E817A19}" dt="2020-11-12T12:18:21.909" v="6593" actId="27636"/>
          <ac:spMkLst>
            <pc:docMk/>
            <pc:sldMk cId="109984733" sldId="315"/>
            <ac:spMk id="3" creationId="{0F204480-E1EB-4CD9-B059-4CBB08E63D73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9256DF-9E7C-4426-8484-A173E3330367}" type="datetimeFigureOut">
              <a:rPr lang="da-DK" smtClean="0"/>
              <a:t>13-11-2020</a:t>
            </a:fld>
            <a:endParaRPr lang="da-DK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6AAB8D-BE43-4941-9DD1-08CFDFA47F5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606369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/>
              <a:t>Der er en artikel i ressourcerummet, hvor man har forsøgt at oxidere kulpartiklerne. Det øger evnen til at binde mere hydrofile molekyler.</a:t>
            </a:r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6AAB8D-BE43-4941-9DD1-08CFDFA47F5D}" type="slidenum">
              <a:rPr lang="da-DK" smtClean="0"/>
              <a:t>19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88426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90A0D0-2D0B-444A-A08F-85CDDF8217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2C38086-0835-4EC6-B700-BC3D02E774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565AF0-B052-42A3-BC8F-4FDBD04712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FB881-6597-4D2C-BC9C-2EF983446848}" type="datetimeFigureOut">
              <a:rPr lang="en-GB" smtClean="0"/>
              <a:t>13/11/2020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EBC939-EBE5-443F-A808-ABC5D38A5F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7E7053-AFD7-447E-AE2D-7458D5173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8821D-DCDA-4C66-9471-1C757BB7B817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18078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CFECFE-98D5-4CBA-A805-9A9A7393B7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7A82CE3-05A8-420C-9DED-E60ECF0AE7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6C8FC3-5EBA-4708-B1B9-1AA99C837E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FB881-6597-4D2C-BC9C-2EF983446848}" type="datetimeFigureOut">
              <a:rPr lang="en-GB" smtClean="0"/>
              <a:t>13/11/2020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08157C-C57A-4495-9E57-C7A0A9B51F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AD5CC6-42A3-4B41-9F79-47B2EC77EC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8821D-DCDA-4C66-9471-1C757BB7B817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177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F0D7173-22B3-419D-9354-490CBF6B9A9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0710ED-A17B-4C2B-BCA6-36EBDD028E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8D5A2D-8191-465C-B00F-73A13BA61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FB881-6597-4D2C-BC9C-2EF983446848}" type="datetimeFigureOut">
              <a:rPr lang="en-GB" smtClean="0"/>
              <a:t>13/11/2020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6EF9BD-9E4D-4E1A-8D0A-3F4DE9E2C2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3F74F9-F64F-49CC-BC4B-C45667FFBC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8821D-DCDA-4C66-9471-1C757BB7B817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51933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2024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EA50C5-2AF6-436F-98C5-69DF43C0EF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351965-9E5E-4407-89FD-4D7BAA818A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03BDBD-96A7-4A6D-9E5E-02653A63C2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FB881-6597-4D2C-BC9C-2EF983446848}" type="datetimeFigureOut">
              <a:rPr lang="en-GB" smtClean="0"/>
              <a:t>13/11/2020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5B5F49-EEB0-4F14-8E59-D53BB28B68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4C5538-53E5-4DBC-A2D8-3530C9A349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8821D-DCDA-4C66-9471-1C757BB7B817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88356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4105BB-E5B5-4916-8591-A06AC08BCB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0F3889-7CF5-486D-93D4-302B9FFE32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1FC40B-7DB1-42DF-AF13-13FF8F9B40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FB881-6597-4D2C-BC9C-2EF983446848}" type="datetimeFigureOut">
              <a:rPr lang="en-GB" smtClean="0"/>
              <a:t>13/11/2020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65C454-09A7-4DD2-914D-106DED071D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AA4484-BCD9-415E-AB63-F624C8C027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8821D-DCDA-4C66-9471-1C757BB7B817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23319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B0FCD2-445E-4C4E-B0C4-66FE9A4535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03B1BC-E3B3-4ACE-BA3F-77E9886CA96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89950B1-2694-4F0C-9EAE-B84E380C07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027765-A686-4EFE-9ED7-A44D5AC687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FB881-6597-4D2C-BC9C-2EF983446848}" type="datetimeFigureOut">
              <a:rPr lang="en-GB" smtClean="0"/>
              <a:t>13/11/2020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464315-9B67-40FA-9E8C-5D85C262B7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F1B37B-0A2C-4160-A06A-59428350BB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8821D-DCDA-4C66-9471-1C757BB7B817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35524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1DFCF6-0187-47AE-81C2-A21F86B3C2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8C07CA-52B9-4B2F-8BE6-A99DE8805A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ADF7490-0983-4701-9B1D-2B61AFA631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FE42A34-E124-4635-A435-0ED774C310B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8456DB4-48F9-449C-ABA1-D77DE2773D4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2439C52-EE40-4990-8138-693FAAC9D7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FB881-6597-4D2C-BC9C-2EF983446848}" type="datetimeFigureOut">
              <a:rPr lang="en-GB" smtClean="0"/>
              <a:t>13/11/2020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6162C19-C451-4035-BAE3-1C8DCFAB25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87183A0-D142-4BF4-B367-20D7309691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8821D-DCDA-4C66-9471-1C757BB7B817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76092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28D0C7-83E6-4449-A6BF-1A738A9468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342C78C-1864-4445-92E7-71671E418F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FB881-6597-4D2C-BC9C-2EF983446848}" type="datetimeFigureOut">
              <a:rPr lang="en-GB" smtClean="0"/>
              <a:t>13/11/2020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DC9D53E-DA01-4252-A318-B73A626B65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F870499-D7C4-47DA-BB6A-107954DBC9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8821D-DCDA-4C66-9471-1C757BB7B817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99523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DB557B6-A591-441A-BC88-D2D43F96C8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FB881-6597-4D2C-BC9C-2EF983446848}" type="datetimeFigureOut">
              <a:rPr lang="en-GB" smtClean="0"/>
              <a:t>13/11/2020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BA537DC-8D61-4B7C-BF4A-F38C6F83DB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66BDD80-B4D2-4484-A0C9-FC8FAB9DB1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8821D-DCDA-4C66-9471-1C757BB7B817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55832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79CF8D-3C1B-497E-93EB-409D081FCE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407F0-A6AD-4101-8C9B-11FBE8BA57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00622C3-C297-4F52-9CDA-14E4B5417D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C9DF027-86DF-4155-9421-F9D451327D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FB881-6597-4D2C-BC9C-2EF983446848}" type="datetimeFigureOut">
              <a:rPr lang="en-GB" smtClean="0"/>
              <a:t>13/11/2020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1AB3722-C5F2-4E90-BB3B-479316AD1C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7E1E68-5CDA-46F8-BDE5-1BECC626F4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8821D-DCDA-4C66-9471-1C757BB7B817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88581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42D525-B2B8-4229-8916-1314D82A79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1FA7052-F5B4-42B0-8A05-171FED7D265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013E9E8-18AD-481A-A646-D8CC72A9DD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0FA1ADA-A767-4762-92FE-8BA10E0BBB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FB881-6597-4D2C-BC9C-2EF983446848}" type="datetimeFigureOut">
              <a:rPr lang="en-GB" smtClean="0"/>
              <a:t>13/11/2020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614F1C-A10A-4BEF-8F61-D14D44297A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BB3436C-D28B-4B01-9398-3FADF8CC23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8821D-DCDA-4C66-9471-1C757BB7B817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3183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1F17D1E-1ACA-4BE9-9EA8-EAEFC78B92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560EF1-4D44-4BD7-802D-A1C57E7E12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219CC2-16D4-40D0-BFAF-C9AC4AD0688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3FB881-6597-4D2C-BC9C-2EF983446848}" type="datetimeFigureOut">
              <a:rPr lang="en-GB" smtClean="0"/>
              <a:t>13/11/2020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5F2DAC-B468-4997-9AEC-0DD3130D486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A55F2A-B01D-44F7-AE53-B5DEFE79661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821D-DCDA-4C66-9471-1C757BB7B817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4218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dreamstime.com/photos-images/wastewater.html" TargetMode="External"/><Relationship Id="rId5" Type="http://schemas.openxmlformats.org/officeDocument/2006/relationships/image" Target="../media/image4.jpeg"/><Relationship Id="rId4" Type="http://schemas.openxmlformats.org/officeDocument/2006/relationships/hyperlink" Target="https://www.infoasturies.com/es/2017/02/07/la-c-e-a-solicita-la-demolicion-de-la-presa-de-entrepenes/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7" Type="http://schemas.openxmlformats.org/officeDocument/2006/relationships/image" Target="../media/image11.png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7.png"/><Relationship Id="rId5" Type="http://schemas.openxmlformats.org/officeDocument/2006/relationships/image" Target="../media/image60.png"/><Relationship Id="rId4" Type="http://schemas.openxmlformats.org/officeDocument/2006/relationships/image" Target="../media/image8.e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6.png"/><Relationship Id="rId5" Type="http://schemas.openxmlformats.org/officeDocument/2006/relationships/image" Target="../media/image9.png"/><Relationship Id="rId4" Type="http://schemas.openxmlformats.org/officeDocument/2006/relationships/image" Target="../media/image1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9.png"/><Relationship Id="rId4" Type="http://schemas.openxmlformats.org/officeDocument/2006/relationships/image" Target="../media/image19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emf"/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emf"/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4.e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emf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7.e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0.png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9741FA-4F73-4F13-B24E-9D776198BF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54040" y="2245810"/>
            <a:ext cx="5699760" cy="1355750"/>
          </a:xfrm>
        </p:spPr>
        <p:txBody>
          <a:bodyPr>
            <a:normAutofit/>
          </a:bodyPr>
          <a:lstStyle/>
          <a:p>
            <a:pPr algn="l"/>
            <a:r>
              <a:rPr lang="en-GB" sz="5400"/>
              <a:t>Spildevand og EU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F204480-E1EB-4CD9-B059-4CBB08E63D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54040" y="3608516"/>
            <a:ext cx="5699760" cy="911117"/>
          </a:xfrm>
        </p:spPr>
        <p:txBody>
          <a:bodyPr>
            <a:normAutofit/>
          </a:bodyPr>
          <a:lstStyle/>
          <a:p>
            <a:pPr algn="l"/>
            <a:r>
              <a:rPr lang="da-DK" sz="2000" dirty="0"/>
              <a:t>Lektion 5</a:t>
            </a:r>
          </a:p>
          <a:p>
            <a:pPr algn="l"/>
            <a:r>
              <a:rPr lang="da-DK" sz="2000" dirty="0"/>
              <a:t>Kemisk rensning af vand.</a:t>
            </a:r>
          </a:p>
          <a:p>
            <a:pPr algn="l"/>
            <a:endParaRPr lang="en-GB" sz="2000" dirty="0"/>
          </a:p>
        </p:txBody>
      </p:sp>
      <p:sp>
        <p:nvSpPr>
          <p:cNvPr id="71" name="Freeform 17">
            <a:extLst>
              <a:ext uri="{FF2B5EF4-FFF2-40B4-BE49-F238E27FC236}">
                <a16:creationId xmlns:a16="http://schemas.microsoft.com/office/drawing/2014/main" id="{41F18803-BE79-4916-AE6B-5DE238B367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566160" y="0"/>
            <a:ext cx="8625840" cy="2130951"/>
          </a:xfrm>
          <a:custGeom>
            <a:avLst/>
            <a:gdLst>
              <a:gd name="connsiteX0" fmla="*/ 0 w 8663110"/>
              <a:gd name="connsiteY0" fmla="*/ 0 h 2130951"/>
              <a:gd name="connsiteX1" fmla="*/ 819150 w 8663110"/>
              <a:gd name="connsiteY1" fmla="*/ 0 h 2130951"/>
              <a:gd name="connsiteX2" fmla="*/ 1028700 w 8663110"/>
              <a:gd name="connsiteY2" fmla="*/ 0 h 2130951"/>
              <a:gd name="connsiteX3" fmla="*/ 4187970 w 8663110"/>
              <a:gd name="connsiteY3" fmla="*/ 0 h 2130951"/>
              <a:gd name="connsiteX4" fmla="*/ 4400550 w 8663110"/>
              <a:gd name="connsiteY4" fmla="*/ 0 h 2130951"/>
              <a:gd name="connsiteX5" fmla="*/ 5262791 w 8663110"/>
              <a:gd name="connsiteY5" fmla="*/ 0 h 2130951"/>
              <a:gd name="connsiteX6" fmla="*/ 5262791 w 8663110"/>
              <a:gd name="connsiteY6" fmla="*/ 478 h 2130951"/>
              <a:gd name="connsiteX7" fmla="*/ 8663110 w 8663110"/>
              <a:gd name="connsiteY7" fmla="*/ 478 h 2130951"/>
              <a:gd name="connsiteX8" fmla="*/ 7676422 w 8663110"/>
              <a:gd name="connsiteY8" fmla="*/ 2130951 h 2130951"/>
              <a:gd name="connsiteX9" fmla="*/ 4400550 w 8663110"/>
              <a:gd name="connsiteY9" fmla="*/ 2130951 h 2130951"/>
              <a:gd name="connsiteX10" fmla="*/ 4187970 w 8663110"/>
              <a:gd name="connsiteY10" fmla="*/ 2130951 h 2130951"/>
              <a:gd name="connsiteX11" fmla="*/ 1028700 w 8663110"/>
              <a:gd name="connsiteY11" fmla="*/ 2130951 h 2130951"/>
              <a:gd name="connsiteX12" fmla="*/ 819150 w 8663110"/>
              <a:gd name="connsiteY12" fmla="*/ 2130951 h 2130951"/>
              <a:gd name="connsiteX13" fmla="*/ 0 w 8663110"/>
              <a:gd name="connsiteY13" fmla="*/ 2130951 h 21309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8663110" h="2130951">
                <a:moveTo>
                  <a:pt x="0" y="0"/>
                </a:moveTo>
                <a:lnTo>
                  <a:pt x="819150" y="0"/>
                </a:lnTo>
                <a:lnTo>
                  <a:pt x="1028700" y="0"/>
                </a:lnTo>
                <a:lnTo>
                  <a:pt x="4187970" y="0"/>
                </a:lnTo>
                <a:lnTo>
                  <a:pt x="4400550" y="0"/>
                </a:lnTo>
                <a:lnTo>
                  <a:pt x="5262791" y="0"/>
                </a:lnTo>
                <a:lnTo>
                  <a:pt x="5262791" y="478"/>
                </a:lnTo>
                <a:lnTo>
                  <a:pt x="8663110" y="478"/>
                </a:lnTo>
                <a:lnTo>
                  <a:pt x="7676422" y="2130951"/>
                </a:lnTo>
                <a:lnTo>
                  <a:pt x="4400550" y="2130951"/>
                </a:lnTo>
                <a:lnTo>
                  <a:pt x="4187970" y="2130951"/>
                </a:lnTo>
                <a:lnTo>
                  <a:pt x="1028700" y="2130951"/>
                </a:lnTo>
                <a:lnTo>
                  <a:pt x="819150" y="2130951"/>
                </a:lnTo>
                <a:lnTo>
                  <a:pt x="0" y="2130951"/>
                </a:lnTo>
                <a:close/>
              </a:path>
            </a:pathLst>
          </a:custGeom>
          <a:solidFill>
            <a:srgbClr val="475B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26" name="Picture 2" descr="The European Union | OSCE">
            <a:extLst>
              <a:ext uri="{FF2B5EF4-FFF2-40B4-BE49-F238E27FC236}">
                <a16:creationId xmlns:a16="http://schemas.microsoft.com/office/drawing/2014/main" id="{376BD6E6-DDAB-4296-93B4-3F2DB56787D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606" r="10842" b="1"/>
          <a:stretch/>
        </p:blipFill>
        <p:spPr bwMode="auto">
          <a:xfrm>
            <a:off x="20" y="10"/>
            <a:ext cx="4902094" cy="3364982"/>
          </a:xfrm>
          <a:custGeom>
            <a:avLst/>
            <a:gdLst/>
            <a:ahLst/>
            <a:cxnLst/>
            <a:rect l="l" t="t" r="r" b="b"/>
            <a:pathLst>
              <a:path w="4902114" h="3364992">
                <a:moveTo>
                  <a:pt x="0" y="0"/>
                </a:moveTo>
                <a:lnTo>
                  <a:pt x="3343681" y="0"/>
                </a:lnTo>
                <a:lnTo>
                  <a:pt x="4902114" y="3364992"/>
                </a:lnTo>
                <a:lnTo>
                  <a:pt x="0" y="3364992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3" name="Freeform 18">
            <a:extLst>
              <a:ext uri="{FF2B5EF4-FFF2-40B4-BE49-F238E27FC236}">
                <a16:creationId xmlns:a16="http://schemas.microsoft.com/office/drawing/2014/main" id="{C15229F3-7A2E-4558-98FE-7A5F69409D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703162" y="4683319"/>
            <a:ext cx="6488837" cy="2174681"/>
          </a:xfrm>
          <a:custGeom>
            <a:avLst/>
            <a:gdLst>
              <a:gd name="connsiteX0" fmla="*/ 0 w 6516874"/>
              <a:gd name="connsiteY0" fmla="*/ 0 h 2174681"/>
              <a:gd name="connsiteX1" fmla="*/ 819150 w 6516874"/>
              <a:gd name="connsiteY1" fmla="*/ 0 h 2174681"/>
              <a:gd name="connsiteX2" fmla="*/ 1038225 w 6516874"/>
              <a:gd name="connsiteY2" fmla="*/ 0 h 2174681"/>
              <a:gd name="connsiteX3" fmla="*/ 6516874 w 6516874"/>
              <a:gd name="connsiteY3" fmla="*/ 0 h 2174681"/>
              <a:gd name="connsiteX4" fmla="*/ 5509712 w 6516874"/>
              <a:gd name="connsiteY4" fmla="*/ 2174681 h 2174681"/>
              <a:gd name="connsiteX5" fmla="*/ 1038225 w 6516874"/>
              <a:gd name="connsiteY5" fmla="*/ 2174681 h 2174681"/>
              <a:gd name="connsiteX6" fmla="*/ 947987 w 6516874"/>
              <a:gd name="connsiteY6" fmla="*/ 2174681 h 2174681"/>
              <a:gd name="connsiteX7" fmla="*/ 819150 w 6516874"/>
              <a:gd name="connsiteY7" fmla="*/ 2174681 h 2174681"/>
              <a:gd name="connsiteX8" fmla="*/ 0 w 6516874"/>
              <a:gd name="connsiteY8" fmla="*/ 2174681 h 21746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516874" h="2174681">
                <a:moveTo>
                  <a:pt x="0" y="0"/>
                </a:moveTo>
                <a:lnTo>
                  <a:pt x="819150" y="0"/>
                </a:lnTo>
                <a:lnTo>
                  <a:pt x="1038225" y="0"/>
                </a:lnTo>
                <a:lnTo>
                  <a:pt x="6516874" y="0"/>
                </a:lnTo>
                <a:lnTo>
                  <a:pt x="5509712" y="2174681"/>
                </a:lnTo>
                <a:lnTo>
                  <a:pt x="1038225" y="2174681"/>
                </a:lnTo>
                <a:lnTo>
                  <a:pt x="947987" y="2174681"/>
                </a:lnTo>
                <a:lnTo>
                  <a:pt x="819150" y="2174681"/>
                </a:lnTo>
                <a:lnTo>
                  <a:pt x="0" y="2174681"/>
                </a:lnTo>
                <a:close/>
              </a:path>
            </a:pathLst>
          </a:custGeom>
          <a:solidFill>
            <a:srgbClr val="4A4A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391FCF18-C5BD-4329-889C-1DB391A5DC7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rcRect l="6029" r="-2" b="-2"/>
          <a:stretch/>
        </p:blipFill>
        <p:spPr bwMode="auto">
          <a:xfrm>
            <a:off x="20" y="3493008"/>
            <a:ext cx="6519814" cy="3364992"/>
          </a:xfrm>
          <a:custGeom>
            <a:avLst/>
            <a:gdLst/>
            <a:ahLst/>
            <a:cxnLst/>
            <a:rect l="l" t="t" r="r" b="b"/>
            <a:pathLst>
              <a:path w="6519834" h="3364992">
                <a:moveTo>
                  <a:pt x="0" y="0"/>
                </a:moveTo>
                <a:lnTo>
                  <a:pt x="4961402" y="0"/>
                </a:lnTo>
                <a:lnTo>
                  <a:pt x="6519834" y="3364992"/>
                </a:lnTo>
                <a:lnTo>
                  <a:pt x="0" y="3364992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>
            <a:extLst>
              <a:ext uri="{FF2B5EF4-FFF2-40B4-BE49-F238E27FC236}">
                <a16:creationId xmlns:a16="http://schemas.microsoft.com/office/drawing/2014/main" id="{4001B39C-AA98-4C66-A253-36B8598EA1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05326" y="6153928"/>
            <a:ext cx="1496948" cy="5515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E3006802-BE13-4946-B40B-1D004FF381B9}"/>
              </a:ext>
            </a:extLst>
          </p:cNvPr>
          <p:cNvSpPr txBox="1"/>
          <p:nvPr/>
        </p:nvSpPr>
        <p:spPr>
          <a:xfrm>
            <a:off x="20" y="6521501"/>
            <a:ext cx="6519814" cy="336499"/>
          </a:xfrm>
          <a:prstGeom prst="rect">
            <a:avLst/>
          </a:prstGeom>
          <a:solidFill>
            <a:srgbClr val="000000">
              <a:alpha val="50000"/>
            </a:srgbClr>
          </a:solidFill>
          <a:ln>
            <a:noFill/>
          </a:ln>
        </p:spPr>
        <p:txBody>
          <a:bodyPr wrap="square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3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https://www.dreamstime.com/photos-images/wastewater.html</a:t>
            </a:r>
            <a:endParaRPr kumimoji="0" lang="en-GB" sz="13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99847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uppe 38">
            <a:extLst>
              <a:ext uri="{FF2B5EF4-FFF2-40B4-BE49-F238E27FC236}">
                <a16:creationId xmlns:a16="http://schemas.microsoft.com/office/drawing/2014/main" id="{464643E0-77A3-4F71-9B1A-F6B244FB7F90}"/>
              </a:ext>
            </a:extLst>
          </p:cNvPr>
          <p:cNvGrpSpPr/>
          <p:nvPr/>
        </p:nvGrpSpPr>
        <p:grpSpPr>
          <a:xfrm>
            <a:off x="906580" y="804376"/>
            <a:ext cx="6361658" cy="5752732"/>
            <a:chOff x="906580" y="804376"/>
            <a:chExt cx="6361658" cy="5752732"/>
          </a:xfrm>
        </p:grpSpPr>
        <p:sp>
          <p:nvSpPr>
            <p:cNvPr id="8" name="Rektangel: afrundede hjørner 7">
              <a:extLst>
                <a:ext uri="{FF2B5EF4-FFF2-40B4-BE49-F238E27FC236}">
                  <a16:creationId xmlns:a16="http://schemas.microsoft.com/office/drawing/2014/main" id="{7FCB9821-91B6-41DB-9FBB-C83B8E26D8E3}"/>
                </a:ext>
              </a:extLst>
            </p:cNvPr>
            <p:cNvSpPr/>
            <p:nvPr/>
          </p:nvSpPr>
          <p:spPr>
            <a:xfrm>
              <a:off x="1227011" y="804376"/>
              <a:ext cx="5924066" cy="5752732"/>
            </a:xfrm>
            <a:prstGeom prst="roundRect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grpSp>
          <p:nvGrpSpPr>
            <p:cNvPr id="38" name="Gruppe 37">
              <a:extLst>
                <a:ext uri="{FF2B5EF4-FFF2-40B4-BE49-F238E27FC236}">
                  <a16:creationId xmlns:a16="http://schemas.microsoft.com/office/drawing/2014/main" id="{8B081A71-4138-46AD-B626-A550F4321744}"/>
                </a:ext>
              </a:extLst>
            </p:cNvPr>
            <p:cNvGrpSpPr/>
            <p:nvPr/>
          </p:nvGrpSpPr>
          <p:grpSpPr>
            <a:xfrm>
              <a:off x="906580" y="1312331"/>
              <a:ext cx="6361658" cy="5102426"/>
              <a:chOff x="906580" y="1312331"/>
              <a:chExt cx="6361658" cy="5102426"/>
            </a:xfrm>
          </p:grpSpPr>
          <p:pic>
            <p:nvPicPr>
              <p:cNvPr id="13" name="Billede 12">
                <a:extLst>
                  <a:ext uri="{FF2B5EF4-FFF2-40B4-BE49-F238E27FC236}">
                    <a16:creationId xmlns:a16="http://schemas.microsoft.com/office/drawing/2014/main" id="{CCB944E3-DA34-4F91-94CC-FC89942C3B6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416504" y="4817303"/>
                <a:ext cx="2951350" cy="1597454"/>
              </a:xfrm>
              <a:prstGeom prst="rect">
                <a:avLst/>
              </a:prstGeom>
            </p:spPr>
          </p:pic>
          <p:cxnSp>
            <p:nvCxnSpPr>
              <p:cNvPr id="10" name="Lige forbindelse 9">
                <a:extLst>
                  <a:ext uri="{FF2B5EF4-FFF2-40B4-BE49-F238E27FC236}">
                    <a16:creationId xmlns:a16="http://schemas.microsoft.com/office/drawing/2014/main" id="{79CFE1CF-8405-4468-94CF-54F32770C77F}"/>
                  </a:ext>
                </a:extLst>
              </p:cNvPr>
              <p:cNvCxnSpPr/>
              <p:nvPr/>
            </p:nvCxnSpPr>
            <p:spPr>
              <a:xfrm>
                <a:off x="1227011" y="4379622"/>
                <a:ext cx="5924066" cy="0"/>
              </a:xfrm>
              <a:prstGeom prst="line">
                <a:avLst/>
              </a:prstGeom>
              <a:ln w="127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Lige forbindelse 10">
                <a:extLst>
                  <a:ext uri="{FF2B5EF4-FFF2-40B4-BE49-F238E27FC236}">
                    <a16:creationId xmlns:a16="http://schemas.microsoft.com/office/drawing/2014/main" id="{739AEA1F-E1A6-412C-BF64-40BB1654BCC5}"/>
                  </a:ext>
                </a:extLst>
              </p:cNvPr>
              <p:cNvCxnSpPr/>
              <p:nvPr/>
            </p:nvCxnSpPr>
            <p:spPr>
              <a:xfrm>
                <a:off x="1227011" y="2458985"/>
                <a:ext cx="5924066" cy="0"/>
              </a:xfrm>
              <a:prstGeom prst="line">
                <a:avLst/>
              </a:prstGeom>
              <a:ln w="127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15" name="Billede 14">
                <a:extLst>
                  <a:ext uri="{FF2B5EF4-FFF2-40B4-BE49-F238E27FC236}">
                    <a16:creationId xmlns:a16="http://schemas.microsoft.com/office/drawing/2014/main" id="{DC2E4D4E-F37E-4946-B601-1A37AEFCD95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425986" y="2857895"/>
                <a:ext cx="2098750" cy="1583488"/>
              </a:xfrm>
              <a:prstGeom prst="rect">
                <a:avLst/>
              </a:prstGeom>
            </p:spPr>
          </p:pic>
          <p:sp>
            <p:nvSpPr>
              <p:cNvPr id="16" name="Tekstfelt 15">
                <a:extLst>
                  <a:ext uri="{FF2B5EF4-FFF2-40B4-BE49-F238E27FC236}">
                    <a16:creationId xmlns:a16="http://schemas.microsoft.com/office/drawing/2014/main" id="{6935BE06-A532-4784-9099-BCF166195936}"/>
                  </a:ext>
                </a:extLst>
              </p:cNvPr>
              <p:cNvSpPr txBox="1"/>
              <p:nvPr/>
            </p:nvSpPr>
            <p:spPr>
              <a:xfrm>
                <a:off x="3758728" y="4468732"/>
                <a:ext cx="79092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a-DK" sz="2400" dirty="0"/>
                  <a:t>vand</a:t>
                </a:r>
              </a:p>
            </p:txBody>
          </p:sp>
          <p:sp>
            <p:nvSpPr>
              <p:cNvPr id="20" name="Tekstfelt 19">
                <a:extLst>
                  <a:ext uri="{FF2B5EF4-FFF2-40B4-BE49-F238E27FC236}">
                    <a16:creationId xmlns:a16="http://schemas.microsoft.com/office/drawing/2014/main" id="{9CC1EA3A-CBEC-4B97-8013-90FF4E94619C}"/>
                  </a:ext>
                </a:extLst>
              </p:cNvPr>
              <p:cNvSpPr txBox="1"/>
              <p:nvPr/>
            </p:nvSpPr>
            <p:spPr>
              <a:xfrm>
                <a:off x="3645877" y="2596949"/>
                <a:ext cx="101662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a-DK" sz="2400" dirty="0"/>
                  <a:t>benzin</a:t>
                </a:r>
              </a:p>
            </p:txBody>
          </p:sp>
          <p:sp>
            <p:nvSpPr>
              <p:cNvPr id="21" name="Tekstfelt 20">
                <a:extLst>
                  <a:ext uri="{FF2B5EF4-FFF2-40B4-BE49-F238E27FC236}">
                    <a16:creationId xmlns:a16="http://schemas.microsoft.com/office/drawing/2014/main" id="{3D4C1853-CC27-4333-9463-12ABC6433B0D}"/>
                  </a:ext>
                </a:extLst>
              </p:cNvPr>
              <p:cNvSpPr txBox="1"/>
              <p:nvPr/>
            </p:nvSpPr>
            <p:spPr>
              <a:xfrm rot="16200000">
                <a:off x="1784637" y="4014175"/>
                <a:ext cx="677208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a-DK" sz="4400" dirty="0">
                    <a:latin typeface="Lucida Sans Unicode" panose="020B0602030504020204" pitchFamily="34" charset="0"/>
                    <a:cs typeface="Lucida Sans Unicode" panose="020B0602030504020204" pitchFamily="34" charset="0"/>
                  </a:rPr>
                  <a:t>⇌</a:t>
                </a:r>
                <a:endParaRPr lang="da-DK" sz="4400" dirty="0"/>
              </a:p>
            </p:txBody>
          </p:sp>
          <p:sp>
            <p:nvSpPr>
              <p:cNvPr id="28" name="Tekstfelt 27">
                <a:extLst>
                  <a:ext uri="{FF2B5EF4-FFF2-40B4-BE49-F238E27FC236}">
                    <a16:creationId xmlns:a16="http://schemas.microsoft.com/office/drawing/2014/main" id="{B39FDDB9-6BCA-40CE-830D-0188A3FCB8F0}"/>
                  </a:ext>
                </a:extLst>
              </p:cNvPr>
              <p:cNvSpPr txBox="1"/>
              <p:nvPr/>
            </p:nvSpPr>
            <p:spPr>
              <a:xfrm>
                <a:off x="906580" y="1312331"/>
                <a:ext cx="6096000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endParaRPr lang="da-DK" dirty="0"/>
              </a:p>
            </p:txBody>
          </p:sp>
          <p:pic>
            <p:nvPicPr>
              <p:cNvPr id="14" name="Billede 13">
                <a:extLst>
                  <a:ext uri="{FF2B5EF4-FFF2-40B4-BE49-F238E27FC236}">
                    <a16:creationId xmlns:a16="http://schemas.microsoft.com/office/drawing/2014/main" id="{43E22205-083A-4B17-9110-DF9ED4D9303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339972" y="4855618"/>
                <a:ext cx="2928266" cy="1497714"/>
              </a:xfrm>
              <a:prstGeom prst="rect">
                <a:avLst/>
              </a:prstGeom>
            </p:spPr>
          </p:pic>
          <p:sp>
            <p:nvSpPr>
              <p:cNvPr id="17" name="Tekstfelt 16">
                <a:extLst>
                  <a:ext uri="{FF2B5EF4-FFF2-40B4-BE49-F238E27FC236}">
                    <a16:creationId xmlns:a16="http://schemas.microsoft.com/office/drawing/2014/main" id="{BBB45110-C218-4DA1-9E31-18BBB7B2C339}"/>
                  </a:ext>
                </a:extLst>
              </p:cNvPr>
              <p:cNvSpPr txBox="1"/>
              <p:nvPr/>
            </p:nvSpPr>
            <p:spPr>
              <a:xfrm>
                <a:off x="3774835" y="5236310"/>
                <a:ext cx="47320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a-DK" sz="2400" dirty="0">
                    <a:latin typeface="Lucida Sans Unicode" panose="020B0602030504020204" pitchFamily="34" charset="0"/>
                    <a:cs typeface="Lucida Sans Unicode" panose="020B0602030504020204" pitchFamily="34" charset="0"/>
                  </a:rPr>
                  <a:t>⇌</a:t>
                </a:r>
                <a:endParaRPr lang="da-DK" sz="2400" dirty="0"/>
              </a:p>
            </p:txBody>
          </p:sp>
          <p:sp>
            <p:nvSpPr>
              <p:cNvPr id="27" name="Tekstfelt 26">
                <a:extLst>
                  <a:ext uri="{FF2B5EF4-FFF2-40B4-BE49-F238E27FC236}">
                    <a16:creationId xmlns:a16="http://schemas.microsoft.com/office/drawing/2014/main" id="{476627AA-D00B-464B-BDDC-5D0B997A4B95}"/>
                  </a:ext>
                </a:extLst>
              </p:cNvPr>
              <p:cNvSpPr txBox="1"/>
              <p:nvPr/>
            </p:nvSpPr>
            <p:spPr>
              <a:xfrm>
                <a:off x="2969731" y="5236309"/>
                <a:ext cx="42992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a-DK" sz="2400" dirty="0">
                    <a:latin typeface="Lucida Sans Unicode" panose="020B0602030504020204" pitchFamily="34" charset="0"/>
                    <a:cs typeface="Lucida Sans Unicode" panose="020B0602030504020204" pitchFamily="34" charset="0"/>
                  </a:rPr>
                  <a:t>+</a:t>
                </a:r>
                <a:endParaRPr lang="da-DK" sz="2400" dirty="0"/>
              </a:p>
            </p:txBody>
          </p:sp>
          <p:sp>
            <p:nvSpPr>
              <p:cNvPr id="33" name="Tekstfelt 32">
                <a:extLst>
                  <a:ext uri="{FF2B5EF4-FFF2-40B4-BE49-F238E27FC236}">
                    <a16:creationId xmlns:a16="http://schemas.microsoft.com/office/drawing/2014/main" id="{277393F6-B25F-486C-8A41-56BCFB5FEF34}"/>
                  </a:ext>
                </a:extLst>
              </p:cNvPr>
              <p:cNvSpPr txBox="1"/>
              <p:nvPr/>
            </p:nvSpPr>
            <p:spPr>
              <a:xfrm>
                <a:off x="5844244" y="5236309"/>
                <a:ext cx="42992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a-DK" sz="2400" dirty="0">
                    <a:latin typeface="Lucida Sans Unicode" panose="020B0602030504020204" pitchFamily="34" charset="0"/>
                    <a:cs typeface="Lucida Sans Unicode" panose="020B0602030504020204" pitchFamily="34" charset="0"/>
                  </a:rPr>
                  <a:t>+</a:t>
                </a:r>
                <a:endParaRPr lang="da-DK" sz="2400" dirty="0"/>
              </a:p>
            </p:txBody>
          </p:sp>
        </p:grpSp>
      </p:grpSp>
      <p:sp>
        <p:nvSpPr>
          <p:cNvPr id="12" name="Rektangel 11">
            <a:extLst>
              <a:ext uri="{FF2B5EF4-FFF2-40B4-BE49-F238E27FC236}">
                <a16:creationId xmlns:a16="http://schemas.microsoft.com/office/drawing/2014/main" id="{A8C2ED15-BA65-4FC5-993A-D19BA8D11910}"/>
              </a:ext>
            </a:extLst>
          </p:cNvPr>
          <p:cNvSpPr/>
          <p:nvPr/>
        </p:nvSpPr>
        <p:spPr>
          <a:xfrm>
            <a:off x="1305169" y="789059"/>
            <a:ext cx="5924066" cy="5942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kstfelt 21">
                <a:extLst>
                  <a:ext uri="{FF2B5EF4-FFF2-40B4-BE49-F238E27FC236}">
                    <a16:creationId xmlns:a16="http://schemas.microsoft.com/office/drawing/2014/main" id="{7BF416ED-6168-4712-923F-C31D308E323F}"/>
                  </a:ext>
                </a:extLst>
              </p:cNvPr>
              <p:cNvSpPr txBox="1"/>
              <p:nvPr/>
            </p:nvSpPr>
            <p:spPr>
              <a:xfrm>
                <a:off x="7561385" y="2121878"/>
                <a:ext cx="394954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da-DK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a-DK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da-DK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sub>
                    </m:sSub>
                    <m:sSub>
                      <m:sSubPr>
                        <m:ctrlPr>
                          <a:rPr lang="da-DK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a-DK" b="0" i="1" smtClean="0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da-DK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sub>
                    </m:sSub>
                    <m:r>
                      <a:rPr lang="da-DK" b="0" i="1" smtClean="0">
                        <a:latin typeface="Cambria Math" panose="02040503050406030204" pitchFamily="18" charset="0"/>
                      </a:rPr>
                      <m:t>𝐶𝑂𝑂𝐻</m:t>
                    </m:r>
                    <m:d>
                      <m:dPr>
                        <m:ctrlPr>
                          <a:rPr lang="da-DK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a-DK" b="0" i="1" smtClean="0">
                            <a:latin typeface="Cambria Math" panose="02040503050406030204" pitchFamily="18" charset="0"/>
                          </a:rPr>
                          <m:t>𝑎𝑞</m:t>
                        </m:r>
                      </m:e>
                    </m:d>
                    <m:r>
                      <a:rPr lang="da-DK" b="0" i="1" smtClean="0">
                        <a:latin typeface="Cambria Math" panose="02040503050406030204" pitchFamily="18" charset="0"/>
                      </a:rPr>
                      <m:t>⇌</m:t>
                    </m:r>
                    <m:sSub>
                      <m:sSubPr>
                        <m:ctrlPr>
                          <a:rPr lang="da-DK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a-DK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da-DK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sub>
                    </m:sSub>
                    <m:sSub>
                      <m:sSubPr>
                        <m:ctrlPr>
                          <a:rPr lang="da-DK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a-DK" b="0" i="1" smtClean="0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da-DK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sub>
                    </m:sSub>
                    <m:r>
                      <a:rPr lang="da-DK" b="0" i="1" smtClean="0">
                        <a:latin typeface="Cambria Math" panose="02040503050406030204" pitchFamily="18" charset="0"/>
                      </a:rPr>
                      <m:t>𝐶𝑂𝑂𝐻</m:t>
                    </m:r>
                    <m:r>
                      <a:rPr lang="da-DK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da-DK" b="0" i="1" smtClean="0">
                        <a:latin typeface="Cambria Math" panose="02040503050406030204" pitchFamily="18" charset="0"/>
                      </a:rPr>
                      <m:t>𝑏𝑒𝑛𝑧𝑖𝑛</m:t>
                    </m:r>
                    <m:r>
                      <a:rPr lang="da-DK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da-DK" dirty="0"/>
                  <a:t> </a:t>
                </a:r>
              </a:p>
            </p:txBody>
          </p:sp>
        </mc:Choice>
        <mc:Fallback xmlns="">
          <p:sp>
            <p:nvSpPr>
              <p:cNvPr id="22" name="Tekstfelt 21">
                <a:extLst>
                  <a:ext uri="{FF2B5EF4-FFF2-40B4-BE49-F238E27FC236}">
                    <a16:creationId xmlns:a16="http://schemas.microsoft.com/office/drawing/2014/main" id="{7BF416ED-6168-4712-923F-C31D308E32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61385" y="2121878"/>
                <a:ext cx="3949543" cy="276999"/>
              </a:xfrm>
              <a:prstGeom prst="rect">
                <a:avLst/>
              </a:prstGeom>
              <a:blipFill>
                <a:blip r:embed="rId5"/>
                <a:stretch>
                  <a:fillRect l="-2006" t="-2174" r="-617" b="-32609"/>
                </a:stretch>
              </a:blipFill>
            </p:spPr>
            <p:txBody>
              <a:bodyPr/>
              <a:lstStyle/>
              <a:p>
                <a:r>
                  <a:rPr lang="da-DK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Tekstfelt 22">
            <a:extLst>
              <a:ext uri="{FF2B5EF4-FFF2-40B4-BE49-F238E27FC236}">
                <a16:creationId xmlns:a16="http://schemas.microsoft.com/office/drawing/2014/main" id="{748294D9-4EDD-4C72-9353-1D24C0E28494}"/>
              </a:ext>
            </a:extLst>
          </p:cNvPr>
          <p:cNvSpPr txBox="1"/>
          <p:nvPr/>
        </p:nvSpPr>
        <p:spPr>
          <a:xfrm>
            <a:off x="7471508" y="1609971"/>
            <a:ext cx="21729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u="sng" dirty="0"/>
              <a:t>Fordelingsligevægten</a:t>
            </a:r>
          </a:p>
        </p:txBody>
      </p:sp>
      <p:sp>
        <p:nvSpPr>
          <p:cNvPr id="24" name="Tekstfelt 23">
            <a:extLst>
              <a:ext uri="{FF2B5EF4-FFF2-40B4-BE49-F238E27FC236}">
                <a16:creationId xmlns:a16="http://schemas.microsoft.com/office/drawing/2014/main" id="{306009DF-BDCC-4763-A691-8C846C7DE661}"/>
              </a:ext>
            </a:extLst>
          </p:cNvPr>
          <p:cNvSpPr txBox="1"/>
          <p:nvPr/>
        </p:nvSpPr>
        <p:spPr>
          <a:xfrm>
            <a:off x="7471508" y="3344985"/>
            <a:ext cx="43808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u="sng" dirty="0"/>
              <a:t>Ligevægtskonstanten </a:t>
            </a:r>
            <a:r>
              <a:rPr lang="da-DK" dirty="0"/>
              <a:t>= fordelingskonstanten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kstfelt 24">
                <a:extLst>
                  <a:ext uri="{FF2B5EF4-FFF2-40B4-BE49-F238E27FC236}">
                    <a16:creationId xmlns:a16="http://schemas.microsoft.com/office/drawing/2014/main" id="{B0368505-CA6E-4C58-BEA1-823EB7111A0C}"/>
                  </a:ext>
                </a:extLst>
              </p:cNvPr>
              <p:cNvSpPr txBox="1"/>
              <p:nvPr/>
            </p:nvSpPr>
            <p:spPr>
              <a:xfrm>
                <a:off x="7931326" y="3950676"/>
                <a:ext cx="3209661" cy="58734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a-DK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a-DK" b="0" i="1" smtClean="0">
                              <a:latin typeface="Cambria Math" panose="02040503050406030204" pitchFamily="18" charset="0"/>
                            </a:rPr>
                            <m:t>𝐾</m:t>
                          </m:r>
                        </m:e>
                        <m:sub>
                          <m:r>
                            <a:rPr lang="da-DK" b="0" i="1" smtClean="0">
                              <a:latin typeface="Cambria Math" panose="02040503050406030204" pitchFamily="18" charset="0"/>
                            </a:rPr>
                            <m:t>𝐹</m:t>
                          </m:r>
                        </m:sub>
                      </m:sSub>
                      <m:r>
                        <a:rPr lang="da-DK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a-DK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a-DK" b="0" i="1" smtClean="0">
                              <a:latin typeface="Cambria Math" panose="02040503050406030204" pitchFamily="18" charset="0"/>
                            </a:rPr>
                            <m:t>[</m:t>
                          </m:r>
                          <m:sSub>
                            <m:sSubPr>
                              <m:ctrlPr>
                                <a:rPr lang="da-DK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a-DK" b="0" i="1" smtClean="0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da-DK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sub>
                          </m:sSub>
                          <m:sSub>
                            <m:sSubPr>
                              <m:ctrlPr>
                                <a:rPr lang="da-DK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a-DK" b="0" i="1" smtClean="0">
                                  <a:latin typeface="Cambria Math" panose="02040503050406030204" pitchFamily="18" charset="0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da-DK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b>
                          </m:sSub>
                          <m:r>
                            <a:rPr lang="da-DK" b="0" i="1" smtClean="0">
                              <a:latin typeface="Cambria Math" panose="02040503050406030204" pitchFamily="18" charset="0"/>
                            </a:rPr>
                            <m:t>𝐶𝑂𝑂𝐻</m:t>
                          </m:r>
                          <m:d>
                            <m:dPr>
                              <m:ctrlPr>
                                <a:rPr lang="da-DK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a-DK" b="0" i="1" smtClean="0">
                                  <a:latin typeface="Cambria Math" panose="02040503050406030204" pitchFamily="18" charset="0"/>
                                </a:rPr>
                                <m:t>𝑏𝑒𝑛𝑧𝑖𝑛</m:t>
                              </m:r>
                            </m:e>
                          </m:d>
                          <m:r>
                            <a:rPr lang="da-DK" b="0" i="1" smtClean="0">
                              <a:latin typeface="Cambria Math" panose="02040503050406030204" pitchFamily="18" charset="0"/>
                            </a:rPr>
                            <m:t>]</m:t>
                          </m:r>
                        </m:num>
                        <m:den>
                          <m:r>
                            <a:rPr lang="da-DK" b="0" i="1" smtClean="0">
                              <a:latin typeface="Cambria Math" panose="02040503050406030204" pitchFamily="18" charset="0"/>
                            </a:rPr>
                            <m:t>[</m:t>
                          </m:r>
                          <m:sSub>
                            <m:sSubPr>
                              <m:ctrlPr>
                                <a:rPr lang="da-DK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a-DK" b="0" i="1" smtClean="0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da-DK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sub>
                          </m:sSub>
                          <m:sSub>
                            <m:sSubPr>
                              <m:ctrlPr>
                                <a:rPr lang="da-DK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a-DK" b="0" i="1" smtClean="0">
                                  <a:latin typeface="Cambria Math" panose="02040503050406030204" pitchFamily="18" charset="0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da-DK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b>
                          </m:sSub>
                          <m:r>
                            <a:rPr lang="da-DK" b="0" i="1" smtClean="0">
                              <a:latin typeface="Cambria Math" panose="02040503050406030204" pitchFamily="18" charset="0"/>
                            </a:rPr>
                            <m:t>𝐶𝑂𝑂𝐻</m:t>
                          </m:r>
                          <m:d>
                            <m:dPr>
                              <m:ctrlPr>
                                <a:rPr lang="da-DK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a-DK" b="0" i="1" smtClean="0">
                                  <a:latin typeface="Cambria Math" panose="02040503050406030204" pitchFamily="18" charset="0"/>
                                </a:rPr>
                                <m:t>𝑎𝑞</m:t>
                              </m:r>
                            </m:e>
                          </m:d>
                          <m:r>
                            <a:rPr lang="da-DK" b="0" i="1" smtClean="0">
                              <a:latin typeface="Cambria Math" panose="02040503050406030204" pitchFamily="18" charset="0"/>
                            </a:rPr>
                            <m:t>]</m:t>
                          </m:r>
                        </m:den>
                      </m:f>
                      <m:r>
                        <a:rPr lang="da-DK" i="1">
                          <a:latin typeface="Cambria Math" panose="02040503050406030204" pitchFamily="18" charset="0"/>
                        </a:rPr>
                        <m:t>≈</m:t>
                      </m:r>
                      <m:r>
                        <a:rPr lang="da-DK" b="0" i="1" smtClean="0"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da-DK" dirty="0"/>
              </a:p>
            </p:txBody>
          </p:sp>
        </mc:Choice>
        <mc:Fallback xmlns="">
          <p:sp>
            <p:nvSpPr>
              <p:cNvPr id="25" name="Tekstfelt 24">
                <a:extLst>
                  <a:ext uri="{FF2B5EF4-FFF2-40B4-BE49-F238E27FC236}">
                    <a16:creationId xmlns:a16="http://schemas.microsoft.com/office/drawing/2014/main" id="{B0368505-CA6E-4C58-BEA1-823EB7111A0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31326" y="3950676"/>
                <a:ext cx="3209661" cy="58734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a-DK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Titel 1">
            <a:extLst>
              <a:ext uri="{FF2B5EF4-FFF2-40B4-BE49-F238E27FC236}">
                <a16:creationId xmlns:a16="http://schemas.microsoft.com/office/drawing/2014/main" id="{EDAACE72-EDD7-4B62-A9FB-F99650DB8B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da-DK" dirty="0"/>
              <a:t>Rensning og pH</a:t>
            </a:r>
          </a:p>
        </p:txBody>
      </p:sp>
      <p:sp>
        <p:nvSpPr>
          <p:cNvPr id="29" name="Tekstfelt 28">
            <a:extLst>
              <a:ext uri="{FF2B5EF4-FFF2-40B4-BE49-F238E27FC236}">
                <a16:creationId xmlns:a16="http://schemas.microsoft.com/office/drawing/2014/main" id="{8498844A-EE70-4852-82BE-DAB4A6D7BB1D}"/>
              </a:ext>
            </a:extLst>
          </p:cNvPr>
          <p:cNvSpPr txBox="1"/>
          <p:nvPr/>
        </p:nvSpPr>
        <p:spPr>
          <a:xfrm>
            <a:off x="8135816" y="4947145"/>
            <a:ext cx="28430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dirty="0"/>
              <a:t>Den korresponderende base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kstfelt 36">
                <a:extLst>
                  <a:ext uri="{FF2B5EF4-FFF2-40B4-BE49-F238E27FC236}">
                    <a16:creationId xmlns:a16="http://schemas.microsoft.com/office/drawing/2014/main" id="{11C2176A-77AB-44C6-98F0-6D0CEDC319C4}"/>
                  </a:ext>
                </a:extLst>
              </p:cNvPr>
              <p:cNvSpPr txBox="1"/>
              <p:nvPr/>
            </p:nvSpPr>
            <p:spPr>
              <a:xfrm>
                <a:off x="8005575" y="5400433"/>
                <a:ext cx="3177280" cy="58734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a-DK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a-DK" b="0" i="1" smtClean="0">
                              <a:latin typeface="Cambria Math" panose="02040503050406030204" pitchFamily="18" charset="0"/>
                            </a:rPr>
                            <m:t>𝐾</m:t>
                          </m:r>
                        </m:e>
                        <m:sub>
                          <m:r>
                            <a:rPr lang="da-DK" b="0" i="1" smtClean="0">
                              <a:latin typeface="Cambria Math" panose="02040503050406030204" pitchFamily="18" charset="0"/>
                            </a:rPr>
                            <m:t>𝐹</m:t>
                          </m:r>
                        </m:sub>
                      </m:sSub>
                      <m:r>
                        <a:rPr lang="da-DK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a-DK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a-DK" b="0" i="1" smtClean="0">
                              <a:latin typeface="Cambria Math" panose="02040503050406030204" pitchFamily="18" charset="0"/>
                            </a:rPr>
                            <m:t>[</m:t>
                          </m:r>
                          <m:sSub>
                            <m:sSubPr>
                              <m:ctrlPr>
                                <a:rPr lang="da-DK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a-DK" b="0" i="1" smtClean="0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da-DK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sub>
                          </m:sSub>
                          <m:sSub>
                            <m:sSubPr>
                              <m:ctrlPr>
                                <a:rPr lang="da-DK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a-DK" b="0" i="1" smtClean="0">
                                  <a:latin typeface="Cambria Math" panose="02040503050406030204" pitchFamily="18" charset="0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da-DK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b>
                          </m:sSub>
                          <m:r>
                            <a:rPr lang="da-DK" b="0" i="1" smtClean="0">
                              <a:latin typeface="Cambria Math" panose="02040503050406030204" pitchFamily="18" charset="0"/>
                            </a:rPr>
                            <m:t>𝐶𝑂</m:t>
                          </m:r>
                          <m:sSup>
                            <m:sSupPr>
                              <m:ctrlPr>
                                <a:rPr lang="da-DK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a-DK" b="0" i="1" smtClean="0">
                                  <a:latin typeface="Cambria Math" panose="02040503050406030204" pitchFamily="18" charset="0"/>
                                </a:rPr>
                                <m:t>𝑂</m:t>
                              </m:r>
                            </m:e>
                            <m:sup>
                              <m:r>
                                <a:rPr lang="da-DK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</m:sup>
                          </m:sSup>
                          <m:d>
                            <m:dPr>
                              <m:ctrlPr>
                                <a:rPr lang="da-DK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a-DK" b="0" i="1" smtClean="0">
                                  <a:latin typeface="Cambria Math" panose="02040503050406030204" pitchFamily="18" charset="0"/>
                                </a:rPr>
                                <m:t>𝑏𝑒𝑛𝑧𝑖𝑛</m:t>
                              </m:r>
                            </m:e>
                          </m:d>
                          <m:r>
                            <a:rPr lang="da-DK" b="0" i="1" smtClean="0">
                              <a:latin typeface="Cambria Math" panose="02040503050406030204" pitchFamily="18" charset="0"/>
                            </a:rPr>
                            <m:t>]</m:t>
                          </m:r>
                        </m:num>
                        <m:den>
                          <m:r>
                            <a:rPr lang="da-DK" b="0" i="1" smtClean="0">
                              <a:latin typeface="Cambria Math" panose="02040503050406030204" pitchFamily="18" charset="0"/>
                            </a:rPr>
                            <m:t>[</m:t>
                          </m:r>
                          <m:sSub>
                            <m:sSubPr>
                              <m:ctrlPr>
                                <a:rPr lang="da-DK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a-DK" b="0" i="1" smtClean="0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da-DK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sub>
                          </m:sSub>
                          <m:sSub>
                            <m:sSubPr>
                              <m:ctrlPr>
                                <a:rPr lang="da-DK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a-DK" b="0" i="1" smtClean="0">
                                  <a:latin typeface="Cambria Math" panose="02040503050406030204" pitchFamily="18" charset="0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da-DK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b>
                          </m:sSub>
                          <m:r>
                            <a:rPr lang="da-DK" b="0" i="1" smtClean="0">
                              <a:latin typeface="Cambria Math" panose="02040503050406030204" pitchFamily="18" charset="0"/>
                            </a:rPr>
                            <m:t>𝐶𝑂</m:t>
                          </m:r>
                          <m:sSup>
                            <m:sSupPr>
                              <m:ctrlPr>
                                <a:rPr lang="da-DK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a-DK" b="0" i="1" smtClean="0">
                                  <a:latin typeface="Cambria Math" panose="02040503050406030204" pitchFamily="18" charset="0"/>
                                </a:rPr>
                                <m:t>𝑂</m:t>
                              </m:r>
                            </m:e>
                            <m:sup>
                              <m:r>
                                <a:rPr lang="da-DK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</m:sup>
                          </m:sSup>
                          <m:d>
                            <m:dPr>
                              <m:ctrlPr>
                                <a:rPr lang="da-DK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a-DK" b="0" i="1" smtClean="0">
                                  <a:latin typeface="Cambria Math" panose="02040503050406030204" pitchFamily="18" charset="0"/>
                                </a:rPr>
                                <m:t>𝑎𝑞</m:t>
                              </m:r>
                            </m:e>
                          </m:d>
                          <m:r>
                            <a:rPr lang="da-DK" b="0" i="1" smtClean="0">
                              <a:latin typeface="Cambria Math" panose="02040503050406030204" pitchFamily="18" charset="0"/>
                            </a:rPr>
                            <m:t>]</m:t>
                          </m:r>
                        </m:den>
                      </m:f>
                      <m:r>
                        <a:rPr lang="da-DK" i="1">
                          <a:latin typeface="Cambria Math" panose="02040503050406030204" pitchFamily="18" charset="0"/>
                        </a:rPr>
                        <m:t>≈</m:t>
                      </m:r>
                      <m:r>
                        <a:rPr lang="da-DK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da-DK" dirty="0"/>
              </a:p>
            </p:txBody>
          </p:sp>
        </mc:Choice>
        <mc:Fallback xmlns="">
          <p:sp>
            <p:nvSpPr>
              <p:cNvPr id="37" name="Tekstfelt 36">
                <a:extLst>
                  <a:ext uri="{FF2B5EF4-FFF2-40B4-BE49-F238E27FC236}">
                    <a16:creationId xmlns:a16="http://schemas.microsoft.com/office/drawing/2014/main" id="{11C2176A-77AB-44C6-98F0-6D0CEDC319C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05575" y="5400433"/>
                <a:ext cx="3177280" cy="58734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a-DK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294766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ktangel 11">
            <a:extLst>
              <a:ext uri="{FF2B5EF4-FFF2-40B4-BE49-F238E27FC236}">
                <a16:creationId xmlns:a16="http://schemas.microsoft.com/office/drawing/2014/main" id="{A8C2ED15-BA65-4FC5-993A-D19BA8D11910}"/>
              </a:ext>
            </a:extLst>
          </p:cNvPr>
          <p:cNvSpPr/>
          <p:nvPr/>
        </p:nvSpPr>
        <p:spPr>
          <a:xfrm>
            <a:off x="1305169" y="789059"/>
            <a:ext cx="5924066" cy="5942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6" name="Titel 1">
            <a:extLst>
              <a:ext uri="{FF2B5EF4-FFF2-40B4-BE49-F238E27FC236}">
                <a16:creationId xmlns:a16="http://schemas.microsoft.com/office/drawing/2014/main" id="{EDAACE72-EDD7-4B62-A9FB-F99650DB8B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da-DK" dirty="0"/>
              <a:t>Rensning og pH</a:t>
            </a:r>
          </a:p>
        </p:txBody>
      </p:sp>
      <p:grpSp>
        <p:nvGrpSpPr>
          <p:cNvPr id="3" name="Gruppe 2">
            <a:extLst>
              <a:ext uri="{FF2B5EF4-FFF2-40B4-BE49-F238E27FC236}">
                <a16:creationId xmlns:a16="http://schemas.microsoft.com/office/drawing/2014/main" id="{D10B13C0-6F5F-4186-BB20-21B429AC7BEA}"/>
              </a:ext>
            </a:extLst>
          </p:cNvPr>
          <p:cNvGrpSpPr/>
          <p:nvPr/>
        </p:nvGrpSpPr>
        <p:grpSpPr>
          <a:xfrm>
            <a:off x="3274646" y="1609971"/>
            <a:ext cx="4343881" cy="4377802"/>
            <a:chOff x="7471508" y="1609971"/>
            <a:chExt cx="4343881" cy="4377802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2" name="Tekstfelt 21">
                  <a:extLst>
                    <a:ext uri="{FF2B5EF4-FFF2-40B4-BE49-F238E27FC236}">
                      <a16:creationId xmlns:a16="http://schemas.microsoft.com/office/drawing/2014/main" id="{7BF416ED-6168-4712-923F-C31D308E323F}"/>
                    </a:ext>
                  </a:extLst>
                </p:cNvPr>
                <p:cNvSpPr txBox="1"/>
                <p:nvPr/>
              </p:nvSpPr>
              <p:spPr>
                <a:xfrm>
                  <a:off x="7561385" y="2121878"/>
                  <a:ext cx="3949543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 xmlns:m="http://schemas.openxmlformats.org/officeDocument/2006/math">
                      <m:sSub>
                        <m:sSubPr>
                          <m:ctrlPr>
                            <a:rPr lang="da-DK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a-DK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da-DK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sub>
                      </m:sSub>
                      <m:sSub>
                        <m:sSubPr>
                          <m:ctrlPr>
                            <a:rPr lang="da-DK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a-DK" b="0" i="1" smtClean="0"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da-DK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b>
                      </m:sSub>
                      <m:r>
                        <a:rPr lang="da-DK" b="0" i="1" smtClean="0">
                          <a:latin typeface="Cambria Math" panose="02040503050406030204" pitchFamily="18" charset="0"/>
                        </a:rPr>
                        <m:t>𝐶𝑂𝑂𝐻</m:t>
                      </m:r>
                      <m:d>
                        <m:dPr>
                          <m:ctrlPr>
                            <a:rPr lang="da-DK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a-DK" b="0" i="1" smtClean="0">
                              <a:latin typeface="Cambria Math" panose="02040503050406030204" pitchFamily="18" charset="0"/>
                            </a:rPr>
                            <m:t>𝑎𝑞</m:t>
                          </m:r>
                        </m:e>
                      </m:d>
                      <m:r>
                        <a:rPr lang="da-DK" b="0" i="1" smtClean="0">
                          <a:latin typeface="Cambria Math" panose="02040503050406030204" pitchFamily="18" charset="0"/>
                        </a:rPr>
                        <m:t>⇌</m:t>
                      </m:r>
                      <m:sSub>
                        <m:sSubPr>
                          <m:ctrlPr>
                            <a:rPr lang="da-DK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a-DK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da-DK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sub>
                      </m:sSub>
                      <m:sSub>
                        <m:sSubPr>
                          <m:ctrlPr>
                            <a:rPr lang="da-DK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a-DK" b="0" i="1" smtClean="0"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da-DK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b>
                      </m:sSub>
                      <m:r>
                        <a:rPr lang="da-DK" b="0" i="1" smtClean="0">
                          <a:latin typeface="Cambria Math" panose="02040503050406030204" pitchFamily="18" charset="0"/>
                        </a:rPr>
                        <m:t>𝐶𝑂𝑂𝐻</m:t>
                      </m:r>
                      <m:r>
                        <a:rPr lang="da-DK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da-DK" b="0" i="1" smtClean="0">
                          <a:latin typeface="Cambria Math" panose="02040503050406030204" pitchFamily="18" charset="0"/>
                        </a:rPr>
                        <m:t>𝑏𝑒𝑛𝑧𝑖𝑛</m:t>
                      </m:r>
                      <m:r>
                        <a:rPr lang="da-DK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a14:m>
                  <a:r>
                    <a:rPr lang="da-DK" dirty="0"/>
                    <a:t> </a:t>
                  </a:r>
                </a:p>
              </p:txBody>
            </p:sp>
          </mc:Choice>
          <mc:Fallback xmlns="">
            <p:sp>
              <p:nvSpPr>
                <p:cNvPr id="22" name="Tekstfelt 21">
                  <a:extLst>
                    <a:ext uri="{FF2B5EF4-FFF2-40B4-BE49-F238E27FC236}">
                      <a16:creationId xmlns:a16="http://schemas.microsoft.com/office/drawing/2014/main" id="{7BF416ED-6168-4712-923F-C31D308E323F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561385" y="2121878"/>
                  <a:ext cx="3949543" cy="276999"/>
                </a:xfrm>
                <a:prstGeom prst="rect">
                  <a:avLst/>
                </a:prstGeom>
                <a:blipFill>
                  <a:blip r:embed="rId2"/>
                  <a:stretch>
                    <a:fillRect l="-2160" t="-2174" r="-617" b="-32609"/>
                  </a:stretch>
                </a:blipFill>
              </p:spPr>
              <p:txBody>
                <a:bodyPr/>
                <a:lstStyle/>
                <a:p>
                  <a:r>
                    <a:rPr lang="da-DK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3" name="Tekstfelt 22">
              <a:extLst>
                <a:ext uri="{FF2B5EF4-FFF2-40B4-BE49-F238E27FC236}">
                  <a16:creationId xmlns:a16="http://schemas.microsoft.com/office/drawing/2014/main" id="{748294D9-4EDD-4C72-9353-1D24C0E28494}"/>
                </a:ext>
              </a:extLst>
            </p:cNvPr>
            <p:cNvSpPr txBox="1"/>
            <p:nvPr/>
          </p:nvSpPr>
          <p:spPr>
            <a:xfrm>
              <a:off x="7471508" y="1609971"/>
              <a:ext cx="217290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a-DK" u="sng" dirty="0"/>
                <a:t>Fordelingsligevægten</a:t>
              </a:r>
            </a:p>
          </p:txBody>
        </p:sp>
        <p:sp>
          <p:nvSpPr>
            <p:cNvPr id="24" name="Tekstfelt 23">
              <a:extLst>
                <a:ext uri="{FF2B5EF4-FFF2-40B4-BE49-F238E27FC236}">
                  <a16:creationId xmlns:a16="http://schemas.microsoft.com/office/drawing/2014/main" id="{306009DF-BDCC-4763-A691-8C846C7DE661}"/>
                </a:ext>
              </a:extLst>
            </p:cNvPr>
            <p:cNvSpPr txBox="1"/>
            <p:nvPr/>
          </p:nvSpPr>
          <p:spPr>
            <a:xfrm>
              <a:off x="7471508" y="3344985"/>
              <a:ext cx="434388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a-DK" u="sng" dirty="0"/>
                <a:t>Ligevægtskonstanten</a:t>
              </a:r>
              <a:r>
                <a:rPr lang="da-DK" dirty="0"/>
                <a:t> = fordelingskonstanten</a:t>
              </a:r>
              <a:endParaRPr lang="da-DK" u="sng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5" name="Tekstfelt 24">
                  <a:extLst>
                    <a:ext uri="{FF2B5EF4-FFF2-40B4-BE49-F238E27FC236}">
                      <a16:creationId xmlns:a16="http://schemas.microsoft.com/office/drawing/2014/main" id="{B0368505-CA6E-4C58-BEA1-823EB7111A0C}"/>
                    </a:ext>
                  </a:extLst>
                </p:cNvPr>
                <p:cNvSpPr txBox="1"/>
                <p:nvPr/>
              </p:nvSpPr>
              <p:spPr>
                <a:xfrm>
                  <a:off x="7931326" y="3950676"/>
                  <a:ext cx="3209661" cy="587340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da-DK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a-DK" b="0" i="1" smtClean="0">
                                <a:latin typeface="Cambria Math" panose="02040503050406030204" pitchFamily="18" charset="0"/>
                              </a:rPr>
                              <m:t>𝐾</m:t>
                            </m:r>
                          </m:e>
                          <m:sub>
                            <m:r>
                              <a:rPr lang="da-DK" b="0" i="1" smtClean="0">
                                <a:latin typeface="Cambria Math" panose="02040503050406030204" pitchFamily="18" charset="0"/>
                              </a:rPr>
                              <m:t>𝐹</m:t>
                            </m:r>
                          </m:sub>
                        </m:sSub>
                        <m:r>
                          <a:rPr lang="da-DK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da-DK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da-DK" b="0" i="1" smtClean="0">
                                <a:latin typeface="Cambria Math" panose="02040503050406030204" pitchFamily="18" charset="0"/>
                              </a:rPr>
                              <m:t>[</m:t>
                            </m:r>
                            <m:sSub>
                              <m:sSubPr>
                                <m:ctrlPr>
                                  <a:rPr lang="da-DK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a-DK" b="0" i="1" smtClean="0">
                                    <a:latin typeface="Cambria Math" panose="02040503050406030204" pitchFamily="18" charset="0"/>
                                  </a:rPr>
                                  <m:t>𝐶</m:t>
                                </m:r>
                              </m:e>
                              <m:sub>
                                <m:r>
                                  <a:rPr lang="da-DK" b="0" i="1" smtClean="0">
                                    <a:latin typeface="Cambria Math" panose="02040503050406030204" pitchFamily="18" charset="0"/>
                                  </a:rPr>
                                  <m:t>6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da-DK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a-DK" b="0" i="1" smtClean="0">
                                    <a:latin typeface="Cambria Math" panose="02040503050406030204" pitchFamily="18" charset="0"/>
                                  </a:rPr>
                                  <m:t>𝐻</m:t>
                                </m:r>
                              </m:e>
                              <m:sub>
                                <m:r>
                                  <a:rPr lang="da-DK" b="0" i="1" smtClean="0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sub>
                            </m:sSub>
                            <m:r>
                              <a:rPr lang="da-DK" b="0" i="1" smtClean="0">
                                <a:latin typeface="Cambria Math" panose="02040503050406030204" pitchFamily="18" charset="0"/>
                              </a:rPr>
                              <m:t>𝐶𝑂𝑂𝐻</m:t>
                            </m:r>
                            <m:d>
                              <m:dPr>
                                <m:ctrlPr>
                                  <a:rPr lang="da-DK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da-DK" b="0" i="1" smtClean="0">
                                    <a:latin typeface="Cambria Math" panose="02040503050406030204" pitchFamily="18" charset="0"/>
                                  </a:rPr>
                                  <m:t>𝑏𝑒𝑛𝑧𝑖𝑛</m:t>
                                </m:r>
                              </m:e>
                            </m:d>
                            <m:r>
                              <a:rPr lang="da-DK" b="0" i="1" smtClean="0">
                                <a:latin typeface="Cambria Math" panose="02040503050406030204" pitchFamily="18" charset="0"/>
                              </a:rPr>
                              <m:t>]</m:t>
                            </m:r>
                          </m:num>
                          <m:den>
                            <m:r>
                              <a:rPr lang="da-DK" b="0" i="1" smtClean="0">
                                <a:latin typeface="Cambria Math" panose="02040503050406030204" pitchFamily="18" charset="0"/>
                              </a:rPr>
                              <m:t>[</m:t>
                            </m:r>
                            <m:sSub>
                              <m:sSubPr>
                                <m:ctrlPr>
                                  <a:rPr lang="da-DK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a-DK" b="0" i="1" smtClean="0">
                                    <a:latin typeface="Cambria Math" panose="02040503050406030204" pitchFamily="18" charset="0"/>
                                  </a:rPr>
                                  <m:t>𝐶</m:t>
                                </m:r>
                              </m:e>
                              <m:sub>
                                <m:r>
                                  <a:rPr lang="da-DK" b="0" i="1" smtClean="0">
                                    <a:latin typeface="Cambria Math" panose="02040503050406030204" pitchFamily="18" charset="0"/>
                                  </a:rPr>
                                  <m:t>6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da-DK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a-DK" b="0" i="1" smtClean="0">
                                    <a:latin typeface="Cambria Math" panose="02040503050406030204" pitchFamily="18" charset="0"/>
                                  </a:rPr>
                                  <m:t>𝐻</m:t>
                                </m:r>
                              </m:e>
                              <m:sub>
                                <m:r>
                                  <a:rPr lang="da-DK" b="0" i="1" smtClean="0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sub>
                            </m:sSub>
                            <m:r>
                              <a:rPr lang="da-DK" b="0" i="1" smtClean="0">
                                <a:latin typeface="Cambria Math" panose="02040503050406030204" pitchFamily="18" charset="0"/>
                              </a:rPr>
                              <m:t>𝐶𝑂𝑂𝐻</m:t>
                            </m:r>
                            <m:d>
                              <m:dPr>
                                <m:ctrlPr>
                                  <a:rPr lang="da-DK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da-DK" b="0" i="1" smtClean="0">
                                    <a:latin typeface="Cambria Math" panose="02040503050406030204" pitchFamily="18" charset="0"/>
                                  </a:rPr>
                                  <m:t>𝑎𝑞</m:t>
                                </m:r>
                              </m:e>
                            </m:d>
                            <m:r>
                              <a:rPr lang="da-DK" b="0" i="1" smtClean="0">
                                <a:latin typeface="Cambria Math" panose="02040503050406030204" pitchFamily="18" charset="0"/>
                              </a:rPr>
                              <m:t>]</m:t>
                            </m:r>
                          </m:den>
                        </m:f>
                        <m:r>
                          <a:rPr lang="da-DK" i="1">
                            <a:latin typeface="Cambria Math" panose="02040503050406030204" pitchFamily="18" charset="0"/>
                          </a:rPr>
                          <m:t>≈</m:t>
                        </m:r>
                        <m:r>
                          <a:rPr lang="da-DK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oMath>
                    </m:oMathPara>
                  </a14:m>
                  <a:endParaRPr lang="da-DK" dirty="0"/>
                </a:p>
              </p:txBody>
            </p:sp>
          </mc:Choice>
          <mc:Fallback xmlns="">
            <p:sp>
              <p:nvSpPr>
                <p:cNvPr id="25" name="Tekstfelt 24">
                  <a:extLst>
                    <a:ext uri="{FF2B5EF4-FFF2-40B4-BE49-F238E27FC236}">
                      <a16:creationId xmlns:a16="http://schemas.microsoft.com/office/drawing/2014/main" id="{B0368505-CA6E-4C58-BEA1-823EB7111A0C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931326" y="3950676"/>
                  <a:ext cx="3209661" cy="587340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da-DK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9" name="Tekstfelt 28">
              <a:extLst>
                <a:ext uri="{FF2B5EF4-FFF2-40B4-BE49-F238E27FC236}">
                  <a16:creationId xmlns:a16="http://schemas.microsoft.com/office/drawing/2014/main" id="{8498844A-EE70-4852-82BE-DAB4A6D7BB1D}"/>
                </a:ext>
              </a:extLst>
            </p:cNvPr>
            <p:cNvSpPr txBox="1"/>
            <p:nvPr/>
          </p:nvSpPr>
          <p:spPr>
            <a:xfrm>
              <a:off x="8135816" y="4947145"/>
              <a:ext cx="28430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a-DK" dirty="0"/>
                <a:t>Den korresponderende base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7" name="Tekstfelt 36">
                  <a:extLst>
                    <a:ext uri="{FF2B5EF4-FFF2-40B4-BE49-F238E27FC236}">
                      <a16:creationId xmlns:a16="http://schemas.microsoft.com/office/drawing/2014/main" id="{11C2176A-77AB-44C6-98F0-6D0CEDC319C4}"/>
                    </a:ext>
                  </a:extLst>
                </p:cNvPr>
                <p:cNvSpPr txBox="1"/>
                <p:nvPr/>
              </p:nvSpPr>
              <p:spPr>
                <a:xfrm>
                  <a:off x="8005575" y="5400433"/>
                  <a:ext cx="3177280" cy="587340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da-DK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a-DK" b="0" i="1" smtClean="0">
                                <a:latin typeface="Cambria Math" panose="02040503050406030204" pitchFamily="18" charset="0"/>
                              </a:rPr>
                              <m:t>𝐾</m:t>
                            </m:r>
                          </m:e>
                          <m:sub>
                            <m:r>
                              <a:rPr lang="da-DK" b="0" i="1" smtClean="0">
                                <a:latin typeface="Cambria Math" panose="02040503050406030204" pitchFamily="18" charset="0"/>
                              </a:rPr>
                              <m:t>𝐹</m:t>
                            </m:r>
                          </m:sub>
                        </m:sSub>
                        <m:r>
                          <a:rPr lang="da-DK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da-DK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da-DK" b="0" i="1" smtClean="0">
                                <a:latin typeface="Cambria Math" panose="02040503050406030204" pitchFamily="18" charset="0"/>
                              </a:rPr>
                              <m:t>[</m:t>
                            </m:r>
                            <m:sSub>
                              <m:sSubPr>
                                <m:ctrlPr>
                                  <a:rPr lang="da-DK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a-DK" b="0" i="1" smtClean="0">
                                    <a:latin typeface="Cambria Math" panose="02040503050406030204" pitchFamily="18" charset="0"/>
                                  </a:rPr>
                                  <m:t>𝐶</m:t>
                                </m:r>
                              </m:e>
                              <m:sub>
                                <m:r>
                                  <a:rPr lang="da-DK" b="0" i="1" smtClean="0">
                                    <a:latin typeface="Cambria Math" panose="02040503050406030204" pitchFamily="18" charset="0"/>
                                  </a:rPr>
                                  <m:t>6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da-DK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a-DK" b="0" i="1" smtClean="0">
                                    <a:latin typeface="Cambria Math" panose="02040503050406030204" pitchFamily="18" charset="0"/>
                                  </a:rPr>
                                  <m:t>𝐻</m:t>
                                </m:r>
                              </m:e>
                              <m:sub>
                                <m:r>
                                  <a:rPr lang="da-DK" b="0" i="1" smtClean="0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sub>
                            </m:sSub>
                            <m:r>
                              <a:rPr lang="da-DK" b="0" i="1" smtClean="0">
                                <a:latin typeface="Cambria Math" panose="02040503050406030204" pitchFamily="18" charset="0"/>
                              </a:rPr>
                              <m:t>𝐶𝑂</m:t>
                            </m:r>
                            <m:sSup>
                              <m:sSupPr>
                                <m:ctrlPr>
                                  <a:rPr lang="da-DK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da-DK" b="0" i="1" smtClean="0">
                                    <a:latin typeface="Cambria Math" panose="02040503050406030204" pitchFamily="18" charset="0"/>
                                  </a:rPr>
                                  <m:t>𝑂</m:t>
                                </m:r>
                              </m:e>
                              <m:sup>
                                <m:r>
                                  <a:rPr lang="da-DK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</m:sup>
                            </m:sSup>
                            <m:d>
                              <m:dPr>
                                <m:ctrlPr>
                                  <a:rPr lang="da-DK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da-DK" b="0" i="1" smtClean="0">
                                    <a:latin typeface="Cambria Math" panose="02040503050406030204" pitchFamily="18" charset="0"/>
                                  </a:rPr>
                                  <m:t>𝑏𝑒𝑛𝑧𝑖𝑛</m:t>
                                </m:r>
                              </m:e>
                            </m:d>
                            <m:r>
                              <a:rPr lang="da-DK" b="0" i="1" smtClean="0">
                                <a:latin typeface="Cambria Math" panose="02040503050406030204" pitchFamily="18" charset="0"/>
                              </a:rPr>
                              <m:t>]</m:t>
                            </m:r>
                          </m:num>
                          <m:den>
                            <m:r>
                              <a:rPr lang="da-DK" b="0" i="1" smtClean="0">
                                <a:latin typeface="Cambria Math" panose="02040503050406030204" pitchFamily="18" charset="0"/>
                              </a:rPr>
                              <m:t>[</m:t>
                            </m:r>
                            <m:sSub>
                              <m:sSubPr>
                                <m:ctrlPr>
                                  <a:rPr lang="da-DK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a-DK" b="0" i="1" smtClean="0">
                                    <a:latin typeface="Cambria Math" panose="02040503050406030204" pitchFamily="18" charset="0"/>
                                  </a:rPr>
                                  <m:t>𝐶</m:t>
                                </m:r>
                              </m:e>
                              <m:sub>
                                <m:r>
                                  <a:rPr lang="da-DK" b="0" i="1" smtClean="0">
                                    <a:latin typeface="Cambria Math" panose="02040503050406030204" pitchFamily="18" charset="0"/>
                                  </a:rPr>
                                  <m:t>6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da-DK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a-DK" b="0" i="1" smtClean="0">
                                    <a:latin typeface="Cambria Math" panose="02040503050406030204" pitchFamily="18" charset="0"/>
                                  </a:rPr>
                                  <m:t>𝐻</m:t>
                                </m:r>
                              </m:e>
                              <m:sub>
                                <m:r>
                                  <a:rPr lang="da-DK" b="0" i="1" smtClean="0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sub>
                            </m:sSub>
                            <m:r>
                              <a:rPr lang="da-DK" b="0" i="1" smtClean="0">
                                <a:latin typeface="Cambria Math" panose="02040503050406030204" pitchFamily="18" charset="0"/>
                              </a:rPr>
                              <m:t>𝐶𝑂</m:t>
                            </m:r>
                            <m:sSup>
                              <m:sSupPr>
                                <m:ctrlPr>
                                  <a:rPr lang="da-DK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da-DK" b="0" i="1" smtClean="0">
                                    <a:latin typeface="Cambria Math" panose="02040503050406030204" pitchFamily="18" charset="0"/>
                                  </a:rPr>
                                  <m:t>𝑂</m:t>
                                </m:r>
                              </m:e>
                              <m:sup>
                                <m:r>
                                  <a:rPr lang="da-DK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</m:sup>
                            </m:sSup>
                            <m:d>
                              <m:dPr>
                                <m:ctrlPr>
                                  <a:rPr lang="da-DK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da-DK" b="0" i="1" smtClean="0">
                                    <a:latin typeface="Cambria Math" panose="02040503050406030204" pitchFamily="18" charset="0"/>
                                  </a:rPr>
                                  <m:t>𝑎𝑞</m:t>
                                </m:r>
                              </m:e>
                            </m:d>
                            <m:r>
                              <a:rPr lang="da-DK" b="0" i="1" smtClean="0">
                                <a:latin typeface="Cambria Math" panose="02040503050406030204" pitchFamily="18" charset="0"/>
                              </a:rPr>
                              <m:t>]</m:t>
                            </m:r>
                          </m:den>
                        </m:f>
                        <m:r>
                          <a:rPr lang="da-DK" i="1">
                            <a:latin typeface="Cambria Math" panose="02040503050406030204" pitchFamily="18" charset="0"/>
                          </a:rPr>
                          <m:t>≈</m:t>
                        </m:r>
                        <m:r>
                          <a:rPr lang="da-DK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oMath>
                    </m:oMathPara>
                  </a14:m>
                  <a:endParaRPr lang="da-DK" dirty="0"/>
                </a:p>
              </p:txBody>
            </p:sp>
          </mc:Choice>
          <mc:Fallback xmlns="">
            <p:sp>
              <p:nvSpPr>
                <p:cNvPr id="37" name="Tekstfelt 36">
                  <a:extLst>
                    <a:ext uri="{FF2B5EF4-FFF2-40B4-BE49-F238E27FC236}">
                      <a16:creationId xmlns:a16="http://schemas.microsoft.com/office/drawing/2014/main" id="{11C2176A-77AB-44C6-98F0-6D0CEDC319C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005575" y="5400433"/>
                  <a:ext cx="3177280" cy="587340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da-DK">
                      <a:noFill/>
                    </a:rPr>
                    <a:t> </a:t>
                  </a:r>
                </a:p>
              </p:txBody>
            </p:sp>
          </mc:Fallback>
        </mc:AlternateContent>
      </p:grpSp>
      <p:pic>
        <p:nvPicPr>
          <p:cNvPr id="2" name="Billede 1">
            <a:extLst>
              <a:ext uri="{FF2B5EF4-FFF2-40B4-BE49-F238E27FC236}">
                <a16:creationId xmlns:a16="http://schemas.microsoft.com/office/drawing/2014/main" id="{2A1FA330-7024-41EF-B98D-76A8DC57139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55628" y="4182146"/>
            <a:ext cx="2780804" cy="2386564"/>
          </a:xfrm>
          <a:prstGeom prst="rect">
            <a:avLst/>
          </a:prstGeom>
        </p:spPr>
      </p:pic>
      <p:grpSp>
        <p:nvGrpSpPr>
          <p:cNvPr id="32" name="Gruppe 31">
            <a:extLst>
              <a:ext uri="{FF2B5EF4-FFF2-40B4-BE49-F238E27FC236}">
                <a16:creationId xmlns:a16="http://schemas.microsoft.com/office/drawing/2014/main" id="{700DCFA9-861E-4C95-822B-0AC3E4785A04}"/>
              </a:ext>
            </a:extLst>
          </p:cNvPr>
          <p:cNvGrpSpPr/>
          <p:nvPr/>
        </p:nvGrpSpPr>
        <p:grpSpPr>
          <a:xfrm>
            <a:off x="7662988" y="2102337"/>
            <a:ext cx="3533468" cy="2415497"/>
            <a:chOff x="7471508" y="2121878"/>
            <a:chExt cx="3533468" cy="2415497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4" name="Tekstfelt 33">
                  <a:extLst>
                    <a:ext uri="{FF2B5EF4-FFF2-40B4-BE49-F238E27FC236}">
                      <a16:creationId xmlns:a16="http://schemas.microsoft.com/office/drawing/2014/main" id="{7205A7C4-DCE9-4923-861E-4AC71E38E023}"/>
                    </a:ext>
                  </a:extLst>
                </p:cNvPr>
                <p:cNvSpPr txBox="1"/>
                <p:nvPr/>
              </p:nvSpPr>
              <p:spPr>
                <a:xfrm>
                  <a:off x="7561385" y="2121878"/>
                  <a:ext cx="104195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a-DK" b="0" i="1" smtClean="0">
                            <a:latin typeface="Cambria Math" panose="02040503050406030204" pitchFamily="18" charset="0"/>
                          </a:rPr>
                          <m:t> </m:t>
                        </m:r>
                      </m:oMath>
                    </m:oMathPara>
                  </a14:m>
                  <a:endParaRPr lang="da-DK" dirty="0"/>
                </a:p>
              </p:txBody>
            </p:sp>
          </mc:Choice>
          <mc:Fallback xmlns="">
            <p:sp>
              <p:nvSpPr>
                <p:cNvPr id="34" name="Tekstfelt 33">
                  <a:extLst>
                    <a:ext uri="{FF2B5EF4-FFF2-40B4-BE49-F238E27FC236}">
                      <a16:creationId xmlns:a16="http://schemas.microsoft.com/office/drawing/2014/main" id="{7205A7C4-DCE9-4923-861E-4AC71E38E023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561385" y="2121878"/>
                  <a:ext cx="104195" cy="276999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da-DK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6" name="Tekstfelt 35">
              <a:extLst>
                <a:ext uri="{FF2B5EF4-FFF2-40B4-BE49-F238E27FC236}">
                  <a16:creationId xmlns:a16="http://schemas.microsoft.com/office/drawing/2014/main" id="{1738B612-05CC-4E0A-BF6D-4BA42A850EBB}"/>
                </a:ext>
              </a:extLst>
            </p:cNvPr>
            <p:cNvSpPr txBox="1"/>
            <p:nvPr/>
          </p:nvSpPr>
          <p:spPr>
            <a:xfrm>
              <a:off x="7471508" y="3344985"/>
              <a:ext cx="353346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a-DK" u="sng" dirty="0"/>
                <a:t>Fordelingsforholdet</a:t>
              </a:r>
              <a:r>
                <a:rPr lang="da-DK" dirty="0"/>
                <a:t> afhænger af pH</a:t>
              </a:r>
              <a:endParaRPr lang="da-DK" u="sng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0" name="Tekstfelt 39">
                  <a:extLst>
                    <a:ext uri="{FF2B5EF4-FFF2-40B4-BE49-F238E27FC236}">
                      <a16:creationId xmlns:a16="http://schemas.microsoft.com/office/drawing/2014/main" id="{881BD5E2-5B25-4B10-9872-13901304327C}"/>
                    </a:ext>
                  </a:extLst>
                </p:cNvPr>
                <p:cNvSpPr txBox="1"/>
                <p:nvPr/>
              </p:nvSpPr>
              <p:spPr>
                <a:xfrm>
                  <a:off x="7931326" y="3950676"/>
                  <a:ext cx="2830903" cy="5866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a-DK" b="0" i="1" smtClean="0">
                            <a:latin typeface="Cambria Math" panose="02040503050406030204" pitchFamily="18" charset="0"/>
                          </a:rPr>
                          <m:t>𝐷</m:t>
                        </m:r>
                        <m:r>
                          <a:rPr lang="da-DK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da-DK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da-DK" b="0" i="1" smtClean="0">
                                <a:latin typeface="Cambria Math" panose="02040503050406030204" pitchFamily="18" charset="0"/>
                              </a:rPr>
                              <m:t>𝑐</m:t>
                            </m:r>
                            <m:r>
                              <a:rPr lang="da-DK" b="0" i="1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sSub>
                              <m:sSubPr>
                                <m:ctrlPr>
                                  <a:rPr lang="da-DK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a-DK" b="0" i="1" smtClean="0">
                                    <a:latin typeface="Cambria Math" panose="02040503050406030204" pitchFamily="18" charset="0"/>
                                  </a:rPr>
                                  <m:t>𝐶</m:t>
                                </m:r>
                              </m:e>
                              <m:sub>
                                <m:r>
                                  <a:rPr lang="da-DK" b="0" i="1" smtClean="0">
                                    <a:latin typeface="Cambria Math" panose="02040503050406030204" pitchFamily="18" charset="0"/>
                                  </a:rPr>
                                  <m:t>6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da-DK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a-DK" b="0" i="1" smtClean="0">
                                    <a:latin typeface="Cambria Math" panose="02040503050406030204" pitchFamily="18" charset="0"/>
                                  </a:rPr>
                                  <m:t>𝐻</m:t>
                                </m:r>
                              </m:e>
                              <m:sub>
                                <m:r>
                                  <a:rPr lang="da-DK" b="0" i="1" smtClean="0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sub>
                            </m:sSub>
                            <m:r>
                              <a:rPr lang="da-DK" b="0" i="1" smtClean="0">
                                <a:latin typeface="Cambria Math" panose="02040503050406030204" pitchFamily="18" charset="0"/>
                              </a:rPr>
                              <m:t>𝐶𝑂𝑂𝐻</m:t>
                            </m:r>
                            <m:d>
                              <m:dPr>
                                <m:ctrlPr>
                                  <a:rPr lang="da-DK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da-DK" b="0" i="1" smtClean="0">
                                    <a:latin typeface="Cambria Math" panose="02040503050406030204" pitchFamily="18" charset="0"/>
                                  </a:rPr>
                                  <m:t>𝑏𝑒𝑛𝑧𝑖𝑛</m:t>
                                </m:r>
                              </m:e>
                            </m:d>
                            <m:r>
                              <a:rPr lang="da-DK" b="0" i="1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</m:num>
                          <m:den>
                            <m:r>
                              <a:rPr lang="da-DK" b="0" i="1" smtClean="0">
                                <a:latin typeface="Cambria Math" panose="02040503050406030204" pitchFamily="18" charset="0"/>
                              </a:rPr>
                              <m:t>𝑐</m:t>
                            </m:r>
                            <m:r>
                              <a:rPr lang="da-DK" b="0" i="1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sSub>
                              <m:sSubPr>
                                <m:ctrlPr>
                                  <a:rPr lang="da-DK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a-DK" b="0" i="1" smtClean="0">
                                    <a:latin typeface="Cambria Math" panose="02040503050406030204" pitchFamily="18" charset="0"/>
                                  </a:rPr>
                                  <m:t>𝐶</m:t>
                                </m:r>
                              </m:e>
                              <m:sub>
                                <m:r>
                                  <a:rPr lang="da-DK" b="0" i="1" smtClean="0">
                                    <a:latin typeface="Cambria Math" panose="02040503050406030204" pitchFamily="18" charset="0"/>
                                  </a:rPr>
                                  <m:t>6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da-DK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a-DK" b="0" i="1" smtClean="0">
                                    <a:latin typeface="Cambria Math" panose="02040503050406030204" pitchFamily="18" charset="0"/>
                                  </a:rPr>
                                  <m:t>𝐻</m:t>
                                </m:r>
                              </m:e>
                              <m:sub>
                                <m:r>
                                  <a:rPr lang="da-DK" b="0" i="1" smtClean="0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sub>
                            </m:sSub>
                            <m:r>
                              <a:rPr lang="da-DK" b="0" i="1" smtClean="0">
                                <a:latin typeface="Cambria Math" panose="02040503050406030204" pitchFamily="18" charset="0"/>
                              </a:rPr>
                              <m:t>𝐶𝑂𝑂𝐻</m:t>
                            </m:r>
                            <m:d>
                              <m:dPr>
                                <m:ctrlPr>
                                  <a:rPr lang="da-DK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da-DK" b="0" i="1" smtClean="0">
                                    <a:latin typeface="Cambria Math" panose="02040503050406030204" pitchFamily="18" charset="0"/>
                                  </a:rPr>
                                  <m:t>𝑎𝑞</m:t>
                                </m:r>
                              </m:e>
                            </m:d>
                            <m:r>
                              <a:rPr lang="da-DK" b="0" i="1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</m:den>
                        </m:f>
                      </m:oMath>
                    </m:oMathPara>
                  </a14:m>
                  <a:endParaRPr lang="da-DK" dirty="0"/>
                </a:p>
              </p:txBody>
            </p:sp>
          </mc:Choice>
          <mc:Fallback xmlns="">
            <p:sp>
              <p:nvSpPr>
                <p:cNvPr id="40" name="Tekstfelt 39">
                  <a:extLst>
                    <a:ext uri="{FF2B5EF4-FFF2-40B4-BE49-F238E27FC236}">
                      <a16:creationId xmlns:a16="http://schemas.microsoft.com/office/drawing/2014/main" id="{881BD5E2-5B25-4B10-9872-13901304327C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931326" y="3950676"/>
                  <a:ext cx="2830903" cy="586699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da-DK">
                      <a:noFill/>
                    </a:rPr>
                    <a:t> </a:t>
                  </a:r>
                </a:p>
              </p:txBody>
            </p:sp>
          </mc:Fallback>
        </mc:AlternateContent>
      </p:grpSp>
      <p:pic>
        <p:nvPicPr>
          <p:cNvPr id="5" name="Billede 4">
            <a:extLst>
              <a:ext uri="{FF2B5EF4-FFF2-40B4-BE49-F238E27FC236}">
                <a16:creationId xmlns:a16="http://schemas.microsoft.com/office/drawing/2014/main" id="{C1B50C86-24A8-4F7E-B17F-1707D6E19ECD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742360" y="-117"/>
            <a:ext cx="3846642" cy="3207382"/>
          </a:xfrm>
          <a:prstGeom prst="rect">
            <a:avLst/>
          </a:prstGeom>
        </p:spPr>
      </p:pic>
      <p:sp>
        <p:nvSpPr>
          <p:cNvPr id="6" name="Tekstfelt 5">
            <a:extLst>
              <a:ext uri="{FF2B5EF4-FFF2-40B4-BE49-F238E27FC236}">
                <a16:creationId xmlns:a16="http://schemas.microsoft.com/office/drawing/2014/main" id="{7A453508-0DF3-400C-B80B-D3D4E5A3BF25}"/>
              </a:ext>
            </a:extLst>
          </p:cNvPr>
          <p:cNvSpPr txBox="1"/>
          <p:nvPr/>
        </p:nvSpPr>
        <p:spPr>
          <a:xfrm>
            <a:off x="7926399" y="62280"/>
            <a:ext cx="6110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dirty="0" err="1"/>
              <a:t>logD</a:t>
            </a:r>
            <a:endParaRPr lang="da-DK" dirty="0"/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AA9BBE6A-D898-4F2E-AED2-2861F1A0F30E}"/>
              </a:ext>
            </a:extLst>
          </p:cNvPr>
          <p:cNvSpPr txBox="1"/>
          <p:nvPr/>
        </p:nvSpPr>
        <p:spPr>
          <a:xfrm>
            <a:off x="11128418" y="2712357"/>
            <a:ext cx="450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dirty="0"/>
              <a:t>pH</a:t>
            </a:r>
          </a:p>
        </p:txBody>
      </p:sp>
    </p:spTree>
    <p:extLst>
      <p:ext uri="{BB962C8B-B14F-4D97-AF65-F5344CB8AC3E}">
        <p14:creationId xmlns:p14="http://schemas.microsoft.com/office/powerpoint/2010/main" val="36529521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D03C6DD-2E42-4190-B7AD-64384057A5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Rensning af vand.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1E26E766-9483-4023-8840-A25FDEBCBE0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482572"/>
            <a:ext cx="10363826" cy="4308628"/>
          </a:xfrm>
        </p:spPr>
        <p:txBody>
          <a:bodyPr>
            <a:normAutofit/>
          </a:bodyPr>
          <a:lstStyle/>
          <a:p>
            <a:r>
              <a:rPr lang="da-DK" dirty="0"/>
              <a:t>Aktivt kul kan fjerne mange stoffer fra vand</a:t>
            </a:r>
          </a:p>
          <a:p>
            <a:endParaRPr lang="da-DK" dirty="0"/>
          </a:p>
          <a:p>
            <a:pPr marL="0" indent="0">
              <a:buNone/>
            </a:pPr>
            <a:endParaRPr lang="da-DK" dirty="0"/>
          </a:p>
          <a:p>
            <a:endParaRPr lang="da-DK" dirty="0"/>
          </a:p>
          <a:p>
            <a:pPr marL="0" algn="l" rtl="0" eaLnBrk="1" fontAlgn="t" latinLnBrk="0" hangingPunct="1">
              <a:spcBef>
                <a:spcPts val="0"/>
              </a:spcBef>
              <a:spcAft>
                <a:spcPts val="0"/>
              </a:spcAft>
            </a:pPr>
            <a:r>
              <a:rPr lang="da-DK" sz="1800" b="1" i="0" u="none" strike="noStrike" kern="1200" dirty="0" err="1"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lie</a:t>
            </a:r>
            <a:endParaRPr lang="da-DK" dirty="0"/>
          </a:p>
        </p:txBody>
      </p:sp>
      <p:pic>
        <p:nvPicPr>
          <p:cNvPr id="9" name="Billede 8">
            <a:extLst>
              <a:ext uri="{FF2B5EF4-FFF2-40B4-BE49-F238E27FC236}">
                <a16:creationId xmlns:a16="http://schemas.microsoft.com/office/drawing/2014/main" id="{35A2E93B-491D-4B7C-8373-0D9D8DF1815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1285" b="42315"/>
          <a:stretch/>
        </p:blipFill>
        <p:spPr>
          <a:xfrm>
            <a:off x="913774" y="2520000"/>
            <a:ext cx="5734050" cy="2088000"/>
          </a:xfrm>
          <a:prstGeom prst="rect">
            <a:avLst/>
          </a:prstGeom>
        </p:spPr>
      </p:pic>
      <p:pic>
        <p:nvPicPr>
          <p:cNvPr id="10" name="Billede 9">
            <a:extLst>
              <a:ext uri="{FF2B5EF4-FFF2-40B4-BE49-F238E27FC236}">
                <a16:creationId xmlns:a16="http://schemas.microsoft.com/office/drawing/2014/main" id="{1424D891-2030-45A9-90D5-53145A8F136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7187" y="4457700"/>
            <a:ext cx="3000375" cy="2400300"/>
          </a:xfrm>
          <a:prstGeom prst="rect">
            <a:avLst/>
          </a:prstGeom>
        </p:spPr>
      </p:pic>
      <p:pic>
        <p:nvPicPr>
          <p:cNvPr id="11" name="Billede 10">
            <a:extLst>
              <a:ext uri="{FF2B5EF4-FFF2-40B4-BE49-F238E27FC236}">
                <a16:creationId xmlns:a16="http://schemas.microsoft.com/office/drawing/2014/main" id="{632D8BBB-595D-4C16-B138-523577B933F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52299" y="4662487"/>
            <a:ext cx="2295525" cy="1990725"/>
          </a:xfrm>
          <a:prstGeom prst="rect">
            <a:avLst/>
          </a:prstGeom>
        </p:spPr>
      </p:pic>
      <p:pic>
        <p:nvPicPr>
          <p:cNvPr id="6" name="Billede 5">
            <a:extLst>
              <a:ext uri="{FF2B5EF4-FFF2-40B4-BE49-F238E27FC236}">
                <a16:creationId xmlns:a16="http://schemas.microsoft.com/office/drawing/2014/main" id="{5D9F3CFF-3756-494B-B5BA-03077FC68BB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204411" y="2749364"/>
            <a:ext cx="3826622" cy="32841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3313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D03C6DD-2E42-4190-B7AD-64384057A5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Hvad med </a:t>
            </a:r>
            <a:r>
              <a:rPr lang="da-DK" dirty="0" err="1"/>
              <a:t>bromthymolblåt</a:t>
            </a:r>
            <a:r>
              <a:rPr lang="da-DK" dirty="0"/>
              <a:t>?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1E26E766-9483-4023-8840-A25FDEBCBE0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482572"/>
            <a:ext cx="10363826" cy="4308628"/>
          </a:xfrm>
        </p:spPr>
        <p:txBody>
          <a:bodyPr>
            <a:normAutofit/>
          </a:bodyPr>
          <a:lstStyle/>
          <a:p>
            <a:r>
              <a:rPr lang="da-DK" dirty="0"/>
              <a:t>Er </a:t>
            </a:r>
            <a:r>
              <a:rPr lang="da-DK" dirty="0" err="1"/>
              <a:t>bromthymolblå</a:t>
            </a:r>
            <a:r>
              <a:rPr lang="da-DK" dirty="0"/>
              <a:t> et polært eller et upolært molekyle?</a:t>
            </a:r>
          </a:p>
          <a:p>
            <a:endParaRPr lang="da-DK" dirty="0"/>
          </a:p>
          <a:p>
            <a:r>
              <a:rPr lang="da-DK" dirty="0"/>
              <a:t>Hvad kan man forudsige ud fra bindingerne?</a:t>
            </a:r>
          </a:p>
          <a:p>
            <a:pPr marL="0" indent="0">
              <a:buNone/>
            </a:pPr>
            <a:r>
              <a:rPr lang="da-DK" sz="2000" dirty="0"/>
              <a:t>(OBS! Tegningen viser ikke H-atomer, som er bundet til C-atomer)</a:t>
            </a:r>
          </a:p>
          <a:p>
            <a:pPr marL="0" indent="0">
              <a:buNone/>
            </a:pPr>
            <a:endParaRPr lang="da-DK" sz="2000" dirty="0"/>
          </a:p>
          <a:p>
            <a:pPr marL="0" indent="0">
              <a:buNone/>
            </a:pPr>
            <a:r>
              <a:rPr lang="da-DK" sz="2000" dirty="0"/>
              <a:t>Man skal forestille sig H-atomer, så alle C-atomer har fire bindinger.</a:t>
            </a:r>
          </a:p>
        </p:txBody>
      </p:sp>
      <p:pic>
        <p:nvPicPr>
          <p:cNvPr id="4" name="Billede 3">
            <a:extLst>
              <a:ext uri="{FF2B5EF4-FFF2-40B4-BE49-F238E27FC236}">
                <a16:creationId xmlns:a16="http://schemas.microsoft.com/office/drawing/2014/main" id="{39C6376E-B54E-4F9E-9653-90EA01DB0B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06858" y="1943469"/>
            <a:ext cx="4038600" cy="3733800"/>
          </a:xfrm>
          <a:prstGeom prst="rect">
            <a:avLst/>
          </a:prstGeom>
        </p:spPr>
      </p:pic>
      <p:sp>
        <p:nvSpPr>
          <p:cNvPr id="6" name="Tekstfelt 5">
            <a:extLst>
              <a:ext uri="{FF2B5EF4-FFF2-40B4-BE49-F238E27FC236}">
                <a16:creationId xmlns:a16="http://schemas.microsoft.com/office/drawing/2014/main" id="{0CF1D2D6-63F5-48F3-B564-D4627B955F2F}"/>
              </a:ext>
            </a:extLst>
          </p:cNvPr>
          <p:cNvSpPr txBox="1"/>
          <p:nvPr/>
        </p:nvSpPr>
        <p:spPr>
          <a:xfrm>
            <a:off x="8327254" y="5264458"/>
            <a:ext cx="16300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dirty="0" err="1"/>
              <a:t>bromthymolblå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48057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D03C6DD-2E42-4190-B7AD-64384057A5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Hvad med </a:t>
            </a:r>
            <a:r>
              <a:rPr lang="da-DK" dirty="0" err="1"/>
              <a:t>bromthymolblåt</a:t>
            </a:r>
            <a:r>
              <a:rPr lang="da-DK" dirty="0"/>
              <a:t>?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1E26E766-9483-4023-8840-A25FDEBCBE0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482572"/>
            <a:ext cx="10363826" cy="4308628"/>
          </a:xfrm>
        </p:spPr>
        <p:txBody>
          <a:bodyPr>
            <a:normAutofit/>
          </a:bodyPr>
          <a:lstStyle/>
          <a:p>
            <a:r>
              <a:rPr lang="da-DK" dirty="0"/>
              <a:t>Er </a:t>
            </a:r>
            <a:r>
              <a:rPr lang="da-DK" dirty="0" err="1"/>
              <a:t>bromthymolblå</a:t>
            </a:r>
            <a:r>
              <a:rPr lang="da-DK" dirty="0"/>
              <a:t> et polært eller et upolært molekyle?</a:t>
            </a:r>
          </a:p>
          <a:p>
            <a:endParaRPr lang="da-DK" dirty="0"/>
          </a:p>
          <a:p>
            <a:r>
              <a:rPr lang="da-DK" dirty="0"/>
              <a:t>Hvad kan man forudsige ud fra bindingerne?</a:t>
            </a:r>
          </a:p>
          <a:p>
            <a:pPr marL="0" indent="0">
              <a:buNone/>
            </a:pPr>
            <a:r>
              <a:rPr lang="da-DK" sz="2000" dirty="0"/>
              <a:t>(OBS! Tegningen viser ikke H-atomer, som er bundet til C-atomer)</a:t>
            </a:r>
          </a:p>
          <a:p>
            <a:pPr marL="0" indent="0">
              <a:buNone/>
            </a:pPr>
            <a:r>
              <a:rPr lang="da-DK" sz="2000" dirty="0"/>
              <a:t>  Alle atomer vist for en del af strukturen:</a:t>
            </a:r>
          </a:p>
          <a:p>
            <a:pPr marL="0" indent="0">
              <a:buNone/>
            </a:pPr>
            <a:endParaRPr lang="da-DK" sz="2000" dirty="0"/>
          </a:p>
        </p:txBody>
      </p:sp>
      <p:pic>
        <p:nvPicPr>
          <p:cNvPr id="4" name="Billede 3">
            <a:extLst>
              <a:ext uri="{FF2B5EF4-FFF2-40B4-BE49-F238E27FC236}">
                <a16:creationId xmlns:a16="http://schemas.microsoft.com/office/drawing/2014/main" id="{39C6376E-B54E-4F9E-9653-90EA01DB0B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06858" y="1943469"/>
            <a:ext cx="4038600" cy="3733800"/>
          </a:xfrm>
          <a:prstGeom prst="rect">
            <a:avLst/>
          </a:prstGeom>
        </p:spPr>
      </p:pic>
      <p:sp>
        <p:nvSpPr>
          <p:cNvPr id="6" name="Tekstfelt 5">
            <a:extLst>
              <a:ext uri="{FF2B5EF4-FFF2-40B4-BE49-F238E27FC236}">
                <a16:creationId xmlns:a16="http://schemas.microsoft.com/office/drawing/2014/main" id="{0CF1D2D6-63F5-48F3-B564-D4627B955F2F}"/>
              </a:ext>
            </a:extLst>
          </p:cNvPr>
          <p:cNvSpPr txBox="1"/>
          <p:nvPr/>
        </p:nvSpPr>
        <p:spPr>
          <a:xfrm>
            <a:off x="8327254" y="5264458"/>
            <a:ext cx="16300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dirty="0" err="1"/>
              <a:t>bromthymolblå</a:t>
            </a:r>
            <a:endParaRPr lang="da-DK" dirty="0"/>
          </a:p>
        </p:txBody>
      </p:sp>
      <p:sp>
        <p:nvSpPr>
          <p:cNvPr id="5" name="Ellipse 4">
            <a:extLst>
              <a:ext uri="{FF2B5EF4-FFF2-40B4-BE49-F238E27FC236}">
                <a16:creationId xmlns:a16="http://schemas.microsoft.com/office/drawing/2014/main" id="{FC88ED9B-9282-4ECE-AA53-5F2831DD1E5D}"/>
              </a:ext>
            </a:extLst>
          </p:cNvPr>
          <p:cNvSpPr/>
          <p:nvPr/>
        </p:nvSpPr>
        <p:spPr>
          <a:xfrm>
            <a:off x="7806858" y="2343705"/>
            <a:ext cx="1630062" cy="2565646"/>
          </a:xfrm>
          <a:prstGeom prst="ellipse">
            <a:avLst/>
          </a:prstGeom>
          <a:noFill/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pic>
        <p:nvPicPr>
          <p:cNvPr id="7" name="Billede 6">
            <a:extLst>
              <a:ext uri="{FF2B5EF4-FFF2-40B4-BE49-F238E27FC236}">
                <a16:creationId xmlns:a16="http://schemas.microsoft.com/office/drawing/2014/main" id="{C930B845-421F-4AA6-8077-679E0EF2BA7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37051" y="3589490"/>
            <a:ext cx="2514600" cy="3571875"/>
          </a:xfrm>
          <a:prstGeom prst="rect">
            <a:avLst/>
          </a:prstGeom>
        </p:spPr>
      </p:pic>
      <p:cxnSp>
        <p:nvCxnSpPr>
          <p:cNvPr id="9" name="Lige pilforbindelse 8">
            <a:extLst>
              <a:ext uri="{FF2B5EF4-FFF2-40B4-BE49-F238E27FC236}">
                <a16:creationId xmlns:a16="http://schemas.microsoft.com/office/drawing/2014/main" id="{38BF5C74-DBB7-43F3-97AE-85218662DD3B}"/>
              </a:ext>
            </a:extLst>
          </p:cNvPr>
          <p:cNvCxnSpPr/>
          <p:nvPr/>
        </p:nvCxnSpPr>
        <p:spPr>
          <a:xfrm flipH="1">
            <a:off x="7075508" y="4183231"/>
            <a:ext cx="790112" cy="504179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735780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9322CB9-7EF5-430F-A1A6-19F91FE0AB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BTB farver og pH</a:t>
            </a:r>
          </a:p>
        </p:txBody>
      </p:sp>
      <p:pic>
        <p:nvPicPr>
          <p:cNvPr id="4" name="Pladsholder til indhold 3">
            <a:extLst>
              <a:ext uri="{FF2B5EF4-FFF2-40B4-BE49-F238E27FC236}">
                <a16:creationId xmlns:a16="http://schemas.microsoft.com/office/drawing/2014/main" id="{29CF739E-5A22-405F-A72B-B43668465A30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>
          <a:blip r:embed="rId2"/>
          <a:stretch>
            <a:fillRect/>
          </a:stretch>
        </p:blipFill>
        <p:spPr>
          <a:xfrm>
            <a:off x="501176" y="1701311"/>
            <a:ext cx="3546196" cy="3424237"/>
          </a:xfrm>
          <a:prstGeom prst="rect">
            <a:avLst/>
          </a:prstGeom>
        </p:spPr>
      </p:pic>
      <p:pic>
        <p:nvPicPr>
          <p:cNvPr id="7" name="Billede 6">
            <a:extLst>
              <a:ext uri="{FF2B5EF4-FFF2-40B4-BE49-F238E27FC236}">
                <a16:creationId xmlns:a16="http://schemas.microsoft.com/office/drawing/2014/main" id="{0ED05261-BBBE-46FC-9DD2-E031938187C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04800" y="1701311"/>
            <a:ext cx="3505200" cy="3486150"/>
          </a:xfrm>
          <a:prstGeom prst="rect">
            <a:avLst/>
          </a:prstGeom>
        </p:spPr>
      </p:pic>
      <p:pic>
        <p:nvPicPr>
          <p:cNvPr id="10" name="Billede 9">
            <a:extLst>
              <a:ext uri="{FF2B5EF4-FFF2-40B4-BE49-F238E27FC236}">
                <a16:creationId xmlns:a16="http://schemas.microsoft.com/office/drawing/2014/main" id="{ECC5698C-2255-4B83-A8BD-9FD3CFE53E2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67428" y="1701311"/>
            <a:ext cx="3505200" cy="3476625"/>
          </a:xfrm>
          <a:prstGeom prst="rect">
            <a:avLst/>
          </a:prstGeom>
        </p:spPr>
      </p:pic>
      <p:sp>
        <p:nvSpPr>
          <p:cNvPr id="11" name="Rektangel 10">
            <a:extLst>
              <a:ext uri="{FF2B5EF4-FFF2-40B4-BE49-F238E27FC236}">
                <a16:creationId xmlns:a16="http://schemas.microsoft.com/office/drawing/2014/main" id="{4A43250D-D9B4-4DCB-8429-1A5973D5CB3A}"/>
              </a:ext>
            </a:extLst>
          </p:cNvPr>
          <p:cNvSpPr/>
          <p:nvPr/>
        </p:nvSpPr>
        <p:spPr>
          <a:xfrm>
            <a:off x="838200" y="4978400"/>
            <a:ext cx="2170723" cy="367323"/>
          </a:xfrm>
          <a:prstGeom prst="rect">
            <a:avLst/>
          </a:prstGeom>
          <a:solidFill>
            <a:srgbClr val="FC0CF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3" name="Rektangel 12">
            <a:extLst>
              <a:ext uri="{FF2B5EF4-FFF2-40B4-BE49-F238E27FC236}">
                <a16:creationId xmlns:a16="http://schemas.microsoft.com/office/drawing/2014/main" id="{EB1C294C-7A91-45D7-B7F2-A794A48898FD}"/>
              </a:ext>
            </a:extLst>
          </p:cNvPr>
          <p:cNvSpPr/>
          <p:nvPr/>
        </p:nvSpPr>
        <p:spPr>
          <a:xfrm>
            <a:off x="8407405" y="4939323"/>
            <a:ext cx="2170723" cy="367323"/>
          </a:xfrm>
          <a:prstGeom prst="rect">
            <a:avLst/>
          </a:prstGeom>
          <a:solidFill>
            <a:srgbClr val="5312F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5" name="Rektangel 14">
            <a:extLst>
              <a:ext uri="{FF2B5EF4-FFF2-40B4-BE49-F238E27FC236}">
                <a16:creationId xmlns:a16="http://schemas.microsoft.com/office/drawing/2014/main" id="{390E6891-7814-4300-8F73-A4B0F7E4FC5D}"/>
              </a:ext>
            </a:extLst>
          </p:cNvPr>
          <p:cNvSpPr/>
          <p:nvPr/>
        </p:nvSpPr>
        <p:spPr>
          <a:xfrm>
            <a:off x="4651367" y="4935659"/>
            <a:ext cx="2170723" cy="367323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6" name="Tekstfelt 15">
            <a:extLst>
              <a:ext uri="{FF2B5EF4-FFF2-40B4-BE49-F238E27FC236}">
                <a16:creationId xmlns:a16="http://schemas.microsoft.com/office/drawing/2014/main" id="{64448E72-B6B8-49AB-9DED-7B3988848456}"/>
              </a:ext>
            </a:extLst>
          </p:cNvPr>
          <p:cNvSpPr txBox="1"/>
          <p:nvPr/>
        </p:nvSpPr>
        <p:spPr>
          <a:xfrm>
            <a:off x="1529061" y="5400674"/>
            <a:ext cx="7889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dirty="0"/>
              <a:t>pH &lt; 0</a:t>
            </a:r>
          </a:p>
        </p:txBody>
      </p:sp>
      <p:sp>
        <p:nvSpPr>
          <p:cNvPr id="18" name="Tekstfelt 17">
            <a:extLst>
              <a:ext uri="{FF2B5EF4-FFF2-40B4-BE49-F238E27FC236}">
                <a16:creationId xmlns:a16="http://schemas.microsoft.com/office/drawing/2014/main" id="{620F8CD7-F0BE-4BA0-B3E0-364DB567A2E4}"/>
              </a:ext>
            </a:extLst>
          </p:cNvPr>
          <p:cNvSpPr txBox="1"/>
          <p:nvPr/>
        </p:nvSpPr>
        <p:spPr>
          <a:xfrm>
            <a:off x="5268401" y="5400674"/>
            <a:ext cx="9637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dirty="0"/>
              <a:t>pH &lt; 6,0</a:t>
            </a:r>
          </a:p>
        </p:txBody>
      </p:sp>
      <p:sp>
        <p:nvSpPr>
          <p:cNvPr id="20" name="Tekstfelt 19">
            <a:extLst>
              <a:ext uri="{FF2B5EF4-FFF2-40B4-BE49-F238E27FC236}">
                <a16:creationId xmlns:a16="http://schemas.microsoft.com/office/drawing/2014/main" id="{0F1E6C3C-065E-4866-8FFA-62204506D73E}"/>
              </a:ext>
            </a:extLst>
          </p:cNvPr>
          <p:cNvSpPr txBox="1"/>
          <p:nvPr/>
        </p:nvSpPr>
        <p:spPr>
          <a:xfrm>
            <a:off x="9031029" y="5400674"/>
            <a:ext cx="9637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dirty="0"/>
              <a:t>7,6 &lt; pH</a:t>
            </a:r>
          </a:p>
        </p:txBody>
      </p:sp>
      <p:sp>
        <p:nvSpPr>
          <p:cNvPr id="22" name="Tekstfelt 21">
            <a:extLst>
              <a:ext uri="{FF2B5EF4-FFF2-40B4-BE49-F238E27FC236}">
                <a16:creationId xmlns:a16="http://schemas.microsoft.com/office/drawing/2014/main" id="{4712A8B4-52A0-458E-9694-35DDE459DA1F}"/>
              </a:ext>
            </a:extLst>
          </p:cNvPr>
          <p:cNvSpPr txBox="1"/>
          <p:nvPr/>
        </p:nvSpPr>
        <p:spPr>
          <a:xfrm>
            <a:off x="1532972" y="4521447"/>
            <a:ext cx="6158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2400" dirty="0" err="1"/>
              <a:t>HIn</a:t>
            </a:r>
            <a:endParaRPr lang="da-DK" sz="2400" dirty="0"/>
          </a:p>
        </p:txBody>
      </p:sp>
      <p:sp>
        <p:nvSpPr>
          <p:cNvPr id="24" name="Tekstfelt 23">
            <a:extLst>
              <a:ext uri="{FF2B5EF4-FFF2-40B4-BE49-F238E27FC236}">
                <a16:creationId xmlns:a16="http://schemas.microsoft.com/office/drawing/2014/main" id="{1D1B6B8B-57C5-49A0-931C-2B9BF7A4DB13}"/>
              </a:ext>
            </a:extLst>
          </p:cNvPr>
          <p:cNvSpPr txBox="1"/>
          <p:nvPr/>
        </p:nvSpPr>
        <p:spPr>
          <a:xfrm>
            <a:off x="5272312" y="4521447"/>
            <a:ext cx="6783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2400" dirty="0" err="1"/>
              <a:t>HIn</a:t>
            </a:r>
            <a:r>
              <a:rPr lang="da-DK" sz="2400" baseline="30000" dirty="0"/>
              <a:t>-</a:t>
            </a:r>
            <a:endParaRPr lang="da-DK" sz="2400" dirty="0"/>
          </a:p>
        </p:txBody>
      </p:sp>
      <p:sp>
        <p:nvSpPr>
          <p:cNvPr id="26" name="Tekstfelt 25">
            <a:extLst>
              <a:ext uri="{FF2B5EF4-FFF2-40B4-BE49-F238E27FC236}">
                <a16:creationId xmlns:a16="http://schemas.microsoft.com/office/drawing/2014/main" id="{ECA82B4E-35B5-4689-BD9C-6B5ECA27F1C0}"/>
              </a:ext>
            </a:extLst>
          </p:cNvPr>
          <p:cNvSpPr txBox="1"/>
          <p:nvPr/>
        </p:nvSpPr>
        <p:spPr>
          <a:xfrm>
            <a:off x="9034940" y="4521447"/>
            <a:ext cx="5902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2400" dirty="0"/>
              <a:t>In</a:t>
            </a:r>
            <a:r>
              <a:rPr lang="da-DK" sz="2400" baseline="30000" dirty="0"/>
              <a:t>2-</a:t>
            </a:r>
            <a:endParaRPr lang="da-DK" sz="2400" dirty="0"/>
          </a:p>
        </p:txBody>
      </p:sp>
    </p:spTree>
    <p:extLst>
      <p:ext uri="{BB962C8B-B14F-4D97-AF65-F5344CB8AC3E}">
        <p14:creationId xmlns:p14="http://schemas.microsoft.com/office/powerpoint/2010/main" val="309263491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Billede 20">
            <a:extLst>
              <a:ext uri="{FF2B5EF4-FFF2-40B4-BE49-F238E27FC236}">
                <a16:creationId xmlns:a16="http://schemas.microsoft.com/office/drawing/2014/main" id="{F1A7F9F2-1632-4640-BE29-F68ED4E017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25960" y="1446099"/>
            <a:ext cx="5885798" cy="3949382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467341DD-E1CF-4A8E-A818-525CB8835F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BTB binding til granuleret trækul</a:t>
            </a:r>
          </a:p>
        </p:txBody>
      </p:sp>
      <p:graphicFrame>
        <p:nvGraphicFramePr>
          <p:cNvPr id="5" name="Tabel 3">
            <a:extLst>
              <a:ext uri="{FF2B5EF4-FFF2-40B4-BE49-F238E27FC236}">
                <a16:creationId xmlns:a16="http://schemas.microsoft.com/office/drawing/2014/main" id="{BCF2CD7B-2043-4258-98D9-9A8BD0530C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764732"/>
              </p:ext>
            </p:extLst>
          </p:nvPr>
        </p:nvGraphicFramePr>
        <p:xfrm>
          <a:off x="140677" y="5396271"/>
          <a:ext cx="6150712" cy="11924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75356">
                  <a:extLst>
                    <a:ext uri="{9D8B030D-6E8A-4147-A177-3AD203B41FA5}">
                      <a16:colId xmlns:a16="http://schemas.microsoft.com/office/drawing/2014/main" val="3939363861"/>
                    </a:ext>
                  </a:extLst>
                </a:gridCol>
                <a:gridCol w="1537678">
                  <a:extLst>
                    <a:ext uri="{9D8B030D-6E8A-4147-A177-3AD203B41FA5}">
                      <a16:colId xmlns:a16="http://schemas.microsoft.com/office/drawing/2014/main" val="2690601668"/>
                    </a:ext>
                  </a:extLst>
                </a:gridCol>
                <a:gridCol w="1537678">
                  <a:extLst>
                    <a:ext uri="{9D8B030D-6E8A-4147-A177-3AD203B41FA5}">
                      <a16:colId xmlns:a16="http://schemas.microsoft.com/office/drawing/2014/main" val="229865430"/>
                    </a:ext>
                  </a:extLst>
                </a:gridCol>
              </a:tblGrid>
              <a:tr h="596238">
                <a:tc>
                  <a:txBody>
                    <a:bodyPr/>
                    <a:lstStyle/>
                    <a:p>
                      <a:r>
                        <a:rPr lang="da-DK" dirty="0"/>
                        <a:t>Navn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 err="1"/>
                        <a:t>logP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Kilde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7310449"/>
                  </a:ext>
                </a:extLst>
              </a:tr>
              <a:tr h="596238">
                <a:tc>
                  <a:txBody>
                    <a:bodyPr/>
                    <a:lstStyle/>
                    <a:p>
                      <a:r>
                        <a:rPr lang="da-DK" dirty="0" err="1"/>
                        <a:t>bromthymolblåt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9,00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 err="1"/>
                        <a:t>ChemAxon</a:t>
                      </a:r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7241761"/>
                  </a:ext>
                </a:extLst>
              </a:tr>
            </a:tbl>
          </a:graphicData>
        </a:graphic>
      </p:graphicFrame>
      <p:graphicFrame>
        <p:nvGraphicFramePr>
          <p:cNvPr id="6" name="Tabel 6">
            <a:extLst>
              <a:ext uri="{FF2B5EF4-FFF2-40B4-BE49-F238E27FC236}">
                <a16:creationId xmlns:a16="http://schemas.microsoft.com/office/drawing/2014/main" id="{2973D97C-64C7-48CA-82FD-F275EFCA91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5778062"/>
              </p:ext>
            </p:extLst>
          </p:nvPr>
        </p:nvGraphicFramePr>
        <p:xfrm>
          <a:off x="273231" y="1447793"/>
          <a:ext cx="6018158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09079">
                  <a:extLst>
                    <a:ext uri="{9D8B030D-6E8A-4147-A177-3AD203B41FA5}">
                      <a16:colId xmlns:a16="http://schemas.microsoft.com/office/drawing/2014/main" val="262370503"/>
                    </a:ext>
                  </a:extLst>
                </a:gridCol>
                <a:gridCol w="3009079">
                  <a:extLst>
                    <a:ext uri="{9D8B030D-6E8A-4147-A177-3AD203B41FA5}">
                      <a16:colId xmlns:a16="http://schemas.microsoft.com/office/drawing/2014/main" val="383542034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a-DK" dirty="0"/>
                        <a:t>0 &lt; pH &lt; 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/>
                        <a:t>pH &gt; 7,6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24289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a-DK" dirty="0"/>
                        <a:t>Gul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/>
                        <a:t>Blå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0481575"/>
                  </a:ext>
                </a:extLst>
              </a:tr>
            </a:tbl>
          </a:graphicData>
        </a:graphic>
      </p:graphicFrame>
      <p:pic>
        <p:nvPicPr>
          <p:cNvPr id="13" name="Billede 12">
            <a:extLst>
              <a:ext uri="{FF2B5EF4-FFF2-40B4-BE49-F238E27FC236}">
                <a16:creationId xmlns:a16="http://schemas.microsoft.com/office/drawing/2014/main" id="{AC469593-ADD5-4F41-868A-C5C1A0F80EB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86368" y="2418151"/>
            <a:ext cx="3481714" cy="2848676"/>
          </a:xfrm>
          <a:prstGeom prst="rect">
            <a:avLst/>
          </a:prstGeom>
        </p:spPr>
      </p:pic>
      <p:pic>
        <p:nvPicPr>
          <p:cNvPr id="14" name="Billede 13">
            <a:extLst>
              <a:ext uri="{FF2B5EF4-FFF2-40B4-BE49-F238E27FC236}">
                <a16:creationId xmlns:a16="http://schemas.microsoft.com/office/drawing/2014/main" id="{B94C3EF6-CBF8-465F-94FC-86FB5A08C47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0677" y="2418151"/>
            <a:ext cx="3687188" cy="2943210"/>
          </a:xfrm>
          <a:prstGeom prst="rect">
            <a:avLst/>
          </a:prstGeom>
        </p:spPr>
      </p:pic>
      <p:sp>
        <p:nvSpPr>
          <p:cNvPr id="15" name="Tekstfelt 14">
            <a:extLst>
              <a:ext uri="{FF2B5EF4-FFF2-40B4-BE49-F238E27FC236}">
                <a16:creationId xmlns:a16="http://schemas.microsoft.com/office/drawing/2014/main" id="{217711A2-F4A1-4B71-9B29-57D74C470ADC}"/>
              </a:ext>
            </a:extLst>
          </p:cNvPr>
          <p:cNvSpPr txBox="1"/>
          <p:nvPr/>
        </p:nvSpPr>
        <p:spPr>
          <a:xfrm>
            <a:off x="1299305" y="4798646"/>
            <a:ext cx="7248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2400" dirty="0" err="1"/>
              <a:t>HIn</a:t>
            </a:r>
            <a:r>
              <a:rPr lang="da-DK" sz="2400" baseline="30000" dirty="0"/>
              <a:t>- </a:t>
            </a:r>
            <a:endParaRPr lang="da-DK" sz="2400" dirty="0"/>
          </a:p>
        </p:txBody>
      </p:sp>
      <p:sp>
        <p:nvSpPr>
          <p:cNvPr id="17" name="Tekstfelt 16">
            <a:extLst>
              <a:ext uri="{FF2B5EF4-FFF2-40B4-BE49-F238E27FC236}">
                <a16:creationId xmlns:a16="http://schemas.microsoft.com/office/drawing/2014/main" id="{35FF66C6-024B-41E7-9341-9E09F8959EF0}"/>
              </a:ext>
            </a:extLst>
          </p:cNvPr>
          <p:cNvSpPr txBox="1"/>
          <p:nvPr/>
        </p:nvSpPr>
        <p:spPr>
          <a:xfrm>
            <a:off x="4515335" y="4798646"/>
            <a:ext cx="6367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2400" dirty="0"/>
              <a:t>In</a:t>
            </a:r>
            <a:r>
              <a:rPr lang="da-DK" sz="2400" baseline="30000" dirty="0"/>
              <a:t>2- </a:t>
            </a:r>
            <a:endParaRPr lang="da-DK" sz="2400" dirty="0"/>
          </a:p>
        </p:txBody>
      </p:sp>
      <p:sp>
        <p:nvSpPr>
          <p:cNvPr id="19" name="Tekstfelt 18">
            <a:extLst>
              <a:ext uri="{FF2B5EF4-FFF2-40B4-BE49-F238E27FC236}">
                <a16:creationId xmlns:a16="http://schemas.microsoft.com/office/drawing/2014/main" id="{63CBAA3F-6007-4BA5-9439-05FEA761D92C}"/>
              </a:ext>
            </a:extLst>
          </p:cNvPr>
          <p:cNvSpPr txBox="1"/>
          <p:nvPr/>
        </p:nvSpPr>
        <p:spPr>
          <a:xfrm>
            <a:off x="6590580" y="1425448"/>
            <a:ext cx="6110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dirty="0" err="1"/>
              <a:t>logD</a:t>
            </a:r>
            <a:endParaRPr lang="da-DK" dirty="0"/>
          </a:p>
        </p:txBody>
      </p:sp>
      <p:sp>
        <p:nvSpPr>
          <p:cNvPr id="20" name="Tekstfelt 19">
            <a:extLst>
              <a:ext uri="{FF2B5EF4-FFF2-40B4-BE49-F238E27FC236}">
                <a16:creationId xmlns:a16="http://schemas.microsoft.com/office/drawing/2014/main" id="{0FA8D405-8F42-4E7C-A191-528E60E3067B}"/>
              </a:ext>
            </a:extLst>
          </p:cNvPr>
          <p:cNvSpPr txBox="1"/>
          <p:nvPr/>
        </p:nvSpPr>
        <p:spPr>
          <a:xfrm>
            <a:off x="11600559" y="4890979"/>
            <a:ext cx="450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dirty="0"/>
              <a:t>pH</a:t>
            </a:r>
          </a:p>
        </p:txBody>
      </p:sp>
      <p:sp>
        <p:nvSpPr>
          <p:cNvPr id="22" name="Tekstfelt 21">
            <a:extLst>
              <a:ext uri="{FF2B5EF4-FFF2-40B4-BE49-F238E27FC236}">
                <a16:creationId xmlns:a16="http://schemas.microsoft.com/office/drawing/2014/main" id="{131810C5-F307-4EFC-98CF-FD3D26B7110C}"/>
              </a:ext>
            </a:extLst>
          </p:cNvPr>
          <p:cNvSpPr txBox="1"/>
          <p:nvPr/>
        </p:nvSpPr>
        <p:spPr>
          <a:xfrm>
            <a:off x="6358395" y="5443318"/>
            <a:ext cx="415209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dirty="0"/>
              <a:t>Se på databehandlingen for forsøget igen. </a:t>
            </a:r>
          </a:p>
          <a:p>
            <a:r>
              <a:rPr lang="da-DK" dirty="0"/>
              <a:t>Brug den nye information</a:t>
            </a:r>
          </a:p>
        </p:txBody>
      </p:sp>
    </p:spTree>
    <p:extLst>
      <p:ext uri="{BB962C8B-B14F-4D97-AF65-F5344CB8AC3E}">
        <p14:creationId xmlns:p14="http://schemas.microsoft.com/office/powerpoint/2010/main" val="43167679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B0CC343-74CA-4448-A844-3D50F7BF85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Aktivt </a:t>
            </a:r>
            <a:r>
              <a:rPr lang="da-DK" dirty="0" err="1"/>
              <a:t>kulfiltre</a:t>
            </a:r>
            <a:endParaRPr lang="da-DK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64199A98-5BC7-490C-BA16-D2D7B42F0258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da-DK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 aktivt kul er trækul blevet behandlet så det har mange små porer.</a:t>
            </a:r>
          </a:p>
          <a:p>
            <a:r>
              <a:rPr lang="da-DK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Det betyder, at de har en stor overflade - flere hundrede kvadratmeter per gram! </a:t>
            </a:r>
            <a:endParaRPr lang="da-DK" sz="2400" dirty="0"/>
          </a:p>
          <a:p>
            <a:endParaRPr lang="da-DK" sz="2400" dirty="0"/>
          </a:p>
          <a:p>
            <a:r>
              <a:rPr lang="da-DK" sz="2400" dirty="0"/>
              <a:t>Mange steder i udlandet bruger man aktivt kul til at rense spildevand.</a:t>
            </a:r>
          </a:p>
          <a:p>
            <a:r>
              <a:rPr lang="da-DK" sz="2400" dirty="0"/>
              <a:t>Udvælg to medicinrester eller andre miljøfremmede stoffer fra listerne i rapporterne i ressourcerummet.</a:t>
            </a:r>
          </a:p>
          <a:p>
            <a:pPr marL="0" indent="0">
              <a:buNone/>
            </a:pPr>
            <a:endParaRPr lang="da-DK" dirty="0"/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35876953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B0CC343-74CA-4448-A844-3D50F7BF85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Aktivt </a:t>
            </a:r>
            <a:r>
              <a:rPr lang="da-DK" dirty="0" err="1"/>
              <a:t>kulfilter</a:t>
            </a:r>
            <a:endParaRPr lang="da-DK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64199A98-5BC7-490C-BA16-D2D7B42F0258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da-DK" sz="2400" dirty="0"/>
              <a:t>Undersøg om det er en god idé:</a:t>
            </a:r>
          </a:p>
          <a:p>
            <a:r>
              <a:rPr lang="da-DK" sz="2400" dirty="0"/>
              <a:t>Udvælg to medicinrester eller andre miljøfremmede stoffer fra listerne i rapporterne i ressourcerummet.</a:t>
            </a:r>
          </a:p>
          <a:p>
            <a:r>
              <a:rPr lang="da-DK" sz="2400" dirty="0"/>
              <a:t>Følg instrukserne i vejledningen for at vurdere om stoffet vil binde til aktivt kul – og om pH vil have en betydning.</a:t>
            </a:r>
          </a:p>
          <a:p>
            <a:pPr marL="0" indent="0">
              <a:buNone/>
            </a:pPr>
            <a:endParaRPr lang="da-DK" dirty="0"/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67129464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B0CC343-74CA-4448-A844-3D50F7BF85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Aktivt </a:t>
            </a:r>
            <a:r>
              <a:rPr lang="da-DK" dirty="0" err="1"/>
              <a:t>kulfilter</a:t>
            </a:r>
            <a:endParaRPr lang="da-DK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64199A98-5BC7-490C-BA16-D2D7B42F0258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da-DK" dirty="0"/>
              <a:t>Fortæl om et af de stoffer, som I undersøgte.</a:t>
            </a:r>
          </a:p>
          <a:p>
            <a:pPr marL="0" indent="0">
              <a:buNone/>
            </a:pPr>
            <a:endParaRPr lang="da-DK" dirty="0"/>
          </a:p>
          <a:p>
            <a:r>
              <a:rPr lang="da-DK" dirty="0"/>
              <a:t>Kan man konkludere noget generelt</a:t>
            </a:r>
          </a:p>
          <a:p>
            <a:pPr marL="0" indent="0">
              <a:buNone/>
            </a:pPr>
            <a:r>
              <a:rPr lang="da-DK" dirty="0"/>
              <a:t>-om upolære stoffer?</a:t>
            </a:r>
          </a:p>
          <a:p>
            <a:pPr marL="0" indent="0">
              <a:buNone/>
            </a:pPr>
            <a:r>
              <a:rPr lang="da-DK" dirty="0"/>
              <a:t>-om polære stoffer?</a:t>
            </a:r>
          </a:p>
          <a:p>
            <a:pPr marL="0" indent="0">
              <a:buNone/>
            </a:pPr>
            <a:endParaRPr lang="da-DK" dirty="0"/>
          </a:p>
          <a:p>
            <a:r>
              <a:rPr lang="da-DK" dirty="0"/>
              <a:t>Kan man  gøre filtret bedre?</a:t>
            </a:r>
          </a:p>
          <a:p>
            <a:pPr marL="0" indent="0">
              <a:buNone/>
            </a:pPr>
            <a:r>
              <a:rPr lang="da-DK" dirty="0"/>
              <a:t>-ændre kulpartiklerne kemisk?</a:t>
            </a:r>
          </a:p>
          <a:p>
            <a:pPr marL="0" indent="0">
              <a:buNone/>
            </a:pPr>
            <a:r>
              <a:rPr lang="da-DK" dirty="0"/>
              <a:t>-andre partikler?</a:t>
            </a:r>
          </a:p>
        </p:txBody>
      </p:sp>
    </p:spTree>
    <p:extLst>
      <p:ext uri="{BB962C8B-B14F-4D97-AF65-F5344CB8AC3E}">
        <p14:creationId xmlns:p14="http://schemas.microsoft.com/office/powerpoint/2010/main" val="1508730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AD21898E-86C0-4C8A-A76C-DF33E844C8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9542" y="0"/>
            <a:ext cx="10432916" cy="6858000"/>
          </a:xfrm>
          <a:custGeom>
            <a:avLst/>
            <a:gdLst>
              <a:gd name="connsiteX0" fmla="*/ 1287962 w 10432916"/>
              <a:gd name="connsiteY0" fmla="*/ 0 h 6858000"/>
              <a:gd name="connsiteX1" fmla="*/ 9144956 w 10432916"/>
              <a:gd name="connsiteY1" fmla="*/ 0 h 6858000"/>
              <a:gd name="connsiteX2" fmla="*/ 9241731 w 10432916"/>
              <a:gd name="connsiteY2" fmla="*/ 111692 h 6858000"/>
              <a:gd name="connsiteX3" fmla="*/ 10432916 w 10432916"/>
              <a:gd name="connsiteY3" fmla="*/ 3429001 h 6858000"/>
              <a:gd name="connsiteX4" fmla="*/ 9241730 w 10432916"/>
              <a:gd name="connsiteY4" fmla="*/ 6746310 h 6858000"/>
              <a:gd name="connsiteX5" fmla="*/ 9144957 w 10432916"/>
              <a:gd name="connsiteY5" fmla="*/ 6858000 h 6858000"/>
              <a:gd name="connsiteX6" fmla="*/ 1287959 w 10432916"/>
              <a:gd name="connsiteY6" fmla="*/ 6858000 h 6858000"/>
              <a:gd name="connsiteX7" fmla="*/ 1191186 w 10432916"/>
              <a:gd name="connsiteY7" fmla="*/ 6746310 h 6858000"/>
              <a:gd name="connsiteX8" fmla="*/ 0 w 10432916"/>
              <a:gd name="connsiteY8" fmla="*/ 3429001 h 6858000"/>
              <a:gd name="connsiteX9" fmla="*/ 1191186 w 10432916"/>
              <a:gd name="connsiteY9" fmla="*/ 111692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432916" h="6858000">
                <a:moveTo>
                  <a:pt x="1287962" y="0"/>
                </a:moveTo>
                <a:lnTo>
                  <a:pt x="9144956" y="0"/>
                </a:lnTo>
                <a:lnTo>
                  <a:pt x="9241731" y="111692"/>
                </a:lnTo>
                <a:cubicBezTo>
                  <a:pt x="9985889" y="1013175"/>
                  <a:pt x="10432916" y="2168897"/>
                  <a:pt x="10432916" y="3429001"/>
                </a:cubicBezTo>
                <a:cubicBezTo>
                  <a:pt x="10432916" y="4689105"/>
                  <a:pt x="9985889" y="5844827"/>
                  <a:pt x="9241730" y="6746310"/>
                </a:cubicBezTo>
                <a:lnTo>
                  <a:pt x="9144957" y="6858000"/>
                </a:lnTo>
                <a:lnTo>
                  <a:pt x="1287959" y="6858000"/>
                </a:lnTo>
                <a:lnTo>
                  <a:pt x="1191186" y="6746310"/>
                </a:lnTo>
                <a:cubicBezTo>
                  <a:pt x="447027" y="5844827"/>
                  <a:pt x="0" y="4689105"/>
                  <a:pt x="0" y="3429001"/>
                </a:cubicBezTo>
                <a:cubicBezTo>
                  <a:pt x="0" y="2168897"/>
                  <a:pt x="447027" y="1013175"/>
                  <a:pt x="1191186" y="111692"/>
                </a:cubicBez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5C8F04BD-D093-45D0-B54C-50FDB308B4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34942" y="0"/>
            <a:ext cx="9922116" cy="6858000"/>
          </a:xfrm>
          <a:custGeom>
            <a:avLst/>
            <a:gdLst>
              <a:gd name="connsiteX0" fmla="*/ 1378575 w 9922116"/>
              <a:gd name="connsiteY0" fmla="*/ 0 h 6858000"/>
              <a:gd name="connsiteX1" fmla="*/ 8543542 w 9922116"/>
              <a:gd name="connsiteY1" fmla="*/ 0 h 6858000"/>
              <a:gd name="connsiteX2" fmla="*/ 8633323 w 9922116"/>
              <a:gd name="connsiteY2" fmla="*/ 94145 h 6858000"/>
              <a:gd name="connsiteX3" fmla="*/ 9922116 w 9922116"/>
              <a:gd name="connsiteY3" fmla="*/ 3429001 h 6858000"/>
              <a:gd name="connsiteX4" fmla="*/ 8633323 w 9922116"/>
              <a:gd name="connsiteY4" fmla="*/ 6763858 h 6858000"/>
              <a:gd name="connsiteX5" fmla="*/ 8543544 w 9922116"/>
              <a:gd name="connsiteY5" fmla="*/ 6858000 h 6858000"/>
              <a:gd name="connsiteX6" fmla="*/ 1378573 w 9922116"/>
              <a:gd name="connsiteY6" fmla="*/ 6858000 h 6858000"/>
              <a:gd name="connsiteX7" fmla="*/ 1288793 w 9922116"/>
              <a:gd name="connsiteY7" fmla="*/ 6763858 h 6858000"/>
              <a:gd name="connsiteX8" fmla="*/ 0 w 9922116"/>
              <a:gd name="connsiteY8" fmla="*/ 3429001 h 6858000"/>
              <a:gd name="connsiteX9" fmla="*/ 1288793 w 9922116"/>
              <a:gd name="connsiteY9" fmla="*/ 94145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22116" h="6858000">
                <a:moveTo>
                  <a:pt x="1378575" y="0"/>
                </a:moveTo>
                <a:lnTo>
                  <a:pt x="8543542" y="0"/>
                </a:lnTo>
                <a:lnTo>
                  <a:pt x="8633323" y="94145"/>
                </a:lnTo>
                <a:cubicBezTo>
                  <a:pt x="9434072" y="974941"/>
                  <a:pt x="9922116" y="2144991"/>
                  <a:pt x="9922116" y="3429001"/>
                </a:cubicBezTo>
                <a:cubicBezTo>
                  <a:pt x="9922116" y="4713011"/>
                  <a:pt x="9434072" y="5883061"/>
                  <a:pt x="8633323" y="6763858"/>
                </a:cubicBezTo>
                <a:lnTo>
                  <a:pt x="8543544" y="6858000"/>
                </a:lnTo>
                <a:lnTo>
                  <a:pt x="1378573" y="6858000"/>
                </a:lnTo>
                <a:lnTo>
                  <a:pt x="1288793" y="6763858"/>
                </a:lnTo>
                <a:cubicBezTo>
                  <a:pt x="488044" y="5883061"/>
                  <a:pt x="0" y="4713011"/>
                  <a:pt x="0" y="3429001"/>
                </a:cubicBezTo>
                <a:cubicBezTo>
                  <a:pt x="0" y="2144991"/>
                  <a:pt x="488044" y="974941"/>
                  <a:pt x="1288793" y="94145"/>
                </a:cubicBezTo>
                <a:close/>
              </a:path>
            </a:pathLst>
          </a:custGeom>
          <a:solidFill>
            <a:schemeClr val="bg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3DA2F62-E0ED-4C96-9988-3A85D70C66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11147" y="365760"/>
            <a:ext cx="7569706" cy="1288238"/>
          </a:xfrm>
        </p:spPr>
        <p:txBody>
          <a:bodyPr anchor="ctr">
            <a:normAutofit/>
          </a:bodyPr>
          <a:lstStyle/>
          <a:p>
            <a:pPr algn="ctr"/>
            <a:r>
              <a:rPr lang="en-GB" dirty="0" err="1"/>
              <a:t>Lektionsoversigt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9F1738-688B-4A6A-9E18-986DA4BE68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65569" y="1956816"/>
            <a:ext cx="7860863" cy="4024884"/>
          </a:xfrm>
        </p:spPr>
        <p:txBody>
          <a:bodyPr anchor="t">
            <a:normAutofit/>
          </a:bodyPr>
          <a:lstStyle/>
          <a:p>
            <a:pPr algn="l" rtl="0" fontAlgn="base"/>
            <a:r>
              <a:rPr lang="da-DK" sz="2400" dirty="0">
                <a:latin typeface="Calibri" panose="020F0502020204030204" pitchFamily="34" charset="0"/>
              </a:rPr>
              <a:t>Intermolekylære bindinger</a:t>
            </a:r>
          </a:p>
          <a:p>
            <a:pPr lvl="1" fontAlgn="base"/>
            <a:r>
              <a:rPr lang="da-DK" sz="1200" b="0" i="0" dirty="0">
                <a:effectLst/>
                <a:latin typeface="Calibri" panose="020F0502020204030204" pitchFamily="34" charset="0"/>
              </a:rPr>
              <a:t>London</a:t>
            </a:r>
            <a:r>
              <a:rPr lang="da-DK" sz="1200" dirty="0">
                <a:latin typeface="Calibri" panose="020F0502020204030204" pitchFamily="34" charset="0"/>
              </a:rPr>
              <a:t>bindinger</a:t>
            </a:r>
          </a:p>
          <a:p>
            <a:pPr lvl="1" fontAlgn="base"/>
            <a:r>
              <a:rPr lang="da-DK" sz="1200" dirty="0">
                <a:latin typeface="Calibri" panose="020F0502020204030204" pitchFamily="34" charset="0"/>
              </a:rPr>
              <a:t>Dipol-dipol binding</a:t>
            </a:r>
          </a:p>
          <a:p>
            <a:pPr lvl="1" fontAlgn="base"/>
            <a:r>
              <a:rPr lang="da-DK" sz="1200" b="0" i="0" dirty="0">
                <a:effectLst/>
                <a:latin typeface="Segoe UI" panose="020B0502040204020203" pitchFamily="34" charset="0"/>
              </a:rPr>
              <a:t>Hydrogenbindinger</a:t>
            </a:r>
          </a:p>
          <a:p>
            <a:pPr lvl="1" fontAlgn="base"/>
            <a:r>
              <a:rPr lang="da-DK" sz="1200" dirty="0">
                <a:latin typeface="Segoe UI" panose="020B0502040204020203" pitchFamily="34" charset="0"/>
              </a:rPr>
              <a:t>(ionbindinger)</a:t>
            </a:r>
          </a:p>
          <a:p>
            <a:pPr algn="l" rtl="0" fontAlgn="base"/>
            <a:r>
              <a:rPr lang="da-DK" sz="2400" b="0" i="0" dirty="0">
                <a:effectLst/>
                <a:latin typeface="Calibri" panose="020F0502020204030204" pitchFamily="34" charset="0"/>
              </a:rPr>
              <a:t>Molekylets struktur og oprensning</a:t>
            </a:r>
          </a:p>
          <a:p>
            <a:pPr lvl="1" fontAlgn="base"/>
            <a:r>
              <a:rPr lang="da-DK" sz="1200" b="0" i="0" dirty="0">
                <a:effectLst/>
                <a:latin typeface="Calibri" panose="020F0502020204030204" pitchFamily="34" charset="0"/>
              </a:rPr>
              <a:t>Blandbarhed og </a:t>
            </a:r>
            <a:r>
              <a:rPr lang="da-DK" sz="1200" dirty="0">
                <a:latin typeface="Calibri" panose="020F0502020204030204" pitchFamily="34" charset="0"/>
              </a:rPr>
              <a:t>binding.</a:t>
            </a:r>
          </a:p>
          <a:p>
            <a:pPr lvl="2" fontAlgn="base"/>
            <a:r>
              <a:rPr lang="da-DK" sz="1000" b="0" i="0" dirty="0">
                <a:effectLst/>
                <a:latin typeface="Calibri" panose="020F0502020204030204" pitchFamily="34" charset="0"/>
              </a:rPr>
              <a:t>Ekstraktion</a:t>
            </a:r>
          </a:p>
          <a:p>
            <a:pPr lvl="2" fontAlgn="base"/>
            <a:r>
              <a:rPr lang="da-DK" sz="1000" dirty="0">
                <a:latin typeface="Calibri" panose="020F0502020204030204" pitchFamily="34" charset="0"/>
              </a:rPr>
              <a:t>Binding</a:t>
            </a:r>
          </a:p>
          <a:p>
            <a:pPr lvl="1" fontAlgn="base"/>
            <a:r>
              <a:rPr lang="da-DK" sz="1200" b="0" i="0" dirty="0">
                <a:effectLst/>
                <a:latin typeface="Calibri" panose="020F0502020204030204" pitchFamily="34" charset="0"/>
              </a:rPr>
              <a:t>Betydning i forhold til rensningsanlæg</a:t>
            </a:r>
          </a:p>
          <a:p>
            <a:pPr fontAlgn="base"/>
            <a:r>
              <a:rPr lang="da-DK" sz="2400" dirty="0">
                <a:latin typeface="Calibri" panose="020F0502020204030204" pitchFamily="34" charset="0"/>
              </a:rPr>
              <a:t>Andre måder at fjerne forurening på</a:t>
            </a:r>
          </a:p>
          <a:p>
            <a:pPr marL="457200" lvl="1" indent="0" fontAlgn="base">
              <a:buNone/>
            </a:pPr>
            <a:endParaRPr lang="da-DK" sz="1100" b="0" i="0" dirty="0">
              <a:effectLst/>
              <a:latin typeface="Calibri" panose="020F0502020204030204" pitchFamily="34" charset="0"/>
            </a:endParaRPr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45682515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837FB5-F656-4A66-8B5F-52F3D0B1DB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Teknikker til vandrensning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4F58047B-E1F0-412C-856F-5B2865A5F421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 fontScale="85000" lnSpcReduction="10000"/>
          </a:bodyPr>
          <a:lstStyle/>
          <a:p>
            <a:pPr marL="586105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da-DK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UV/ozon/oxidation i øvrigt</a:t>
            </a:r>
            <a:endParaRPr lang="da-DK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86105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da-DK" sz="1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da-DK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onbytning</a:t>
            </a:r>
          </a:p>
          <a:p>
            <a:pPr marL="586105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da-DK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Host-guest systemer</a:t>
            </a:r>
            <a:endParaRPr lang="da-DK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86105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da-DK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Membranfiltrering</a:t>
            </a:r>
            <a:endParaRPr lang="da-DK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86105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da-DK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Aktivt kul</a:t>
            </a:r>
            <a:endParaRPr lang="da-DK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86105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da-DK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Aktivt slam</a:t>
            </a:r>
            <a:endParaRPr lang="da-DK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86105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da-DK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MBBR/MBR</a:t>
            </a:r>
            <a:endParaRPr lang="da-DK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da-DK" dirty="0"/>
          </a:p>
        </p:txBody>
      </p:sp>
      <p:sp>
        <p:nvSpPr>
          <p:cNvPr id="4" name="Tekstfelt 3">
            <a:extLst>
              <a:ext uri="{FF2B5EF4-FFF2-40B4-BE49-F238E27FC236}">
                <a16:creationId xmlns:a16="http://schemas.microsoft.com/office/drawing/2014/main" id="{ECCAE85E-A256-409E-8604-0A47B9D31056}"/>
              </a:ext>
            </a:extLst>
          </p:cNvPr>
          <p:cNvSpPr txBox="1"/>
          <p:nvPr/>
        </p:nvSpPr>
        <p:spPr>
          <a:xfrm>
            <a:off x="4362616" y="1579913"/>
            <a:ext cx="708726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/>
              <a:t>Aktivitet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dirty="0"/>
              <a:t>Hver gruppe får tildelt en teknik.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dirty="0"/>
              <a:t>Gruppen samler viden om teknikker.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a-DK" dirty="0"/>
              <a:t>f.eks. Ved at bruge ressourcerummet.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dirty="0"/>
              <a:t>Gruppen laver en wiki-side, som hele klassen kan bruge til besvarelsen af den afsluttende opgave.</a:t>
            </a:r>
          </a:p>
        </p:txBody>
      </p:sp>
    </p:spTree>
    <p:extLst>
      <p:ext uri="{BB962C8B-B14F-4D97-AF65-F5344CB8AC3E}">
        <p14:creationId xmlns:p14="http://schemas.microsoft.com/office/powerpoint/2010/main" val="17247080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FFE5E3-111F-4F3E-9B03-39F49EDCD9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Bindingstyper – mellem formelenheder</a:t>
            </a:r>
          </a:p>
        </p:txBody>
      </p:sp>
      <p:sp>
        <p:nvSpPr>
          <p:cNvPr id="9" name="Pladsholder til indhold 8">
            <a:extLst>
              <a:ext uri="{FF2B5EF4-FFF2-40B4-BE49-F238E27FC236}">
                <a16:creationId xmlns:a16="http://schemas.microsoft.com/office/drawing/2014/main" id="{09F00A61-3344-4765-9206-00C4A87CB22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4087" y="1553593"/>
            <a:ext cx="10363826" cy="4206248"/>
          </a:xfrm>
        </p:spPr>
        <p:txBody>
          <a:bodyPr>
            <a:normAutofit/>
          </a:bodyPr>
          <a:lstStyle/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da-DK" sz="1800" u="sng" dirty="0">
                <a:effectLst/>
                <a:latin typeface="Calibri" panose="020F0502020204030204" pitchFamily="34" charset="0"/>
              </a:rPr>
              <a:t>Gennemgang i </a:t>
            </a:r>
            <a:r>
              <a:rPr lang="da-DK" sz="1800" u="sng" dirty="0" err="1">
                <a:effectLst/>
                <a:latin typeface="Calibri" panose="020F0502020204030204" pitchFamily="34" charset="0"/>
              </a:rPr>
              <a:t>matrxgrupper</a:t>
            </a:r>
            <a:r>
              <a:rPr lang="da-DK" sz="1800" u="sng" dirty="0">
                <a:effectLst/>
                <a:latin typeface="Calibri" panose="020F0502020204030204" pitchFamily="34" charset="0"/>
              </a:rPr>
              <a:t> A, B, C og D</a:t>
            </a:r>
            <a:endParaRPr lang="da-DK" sz="1800" dirty="0">
              <a:effectLst/>
              <a:latin typeface="Calibri" panose="020F0502020204030204" pitchFamily="34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da-DK" sz="1800" dirty="0">
                <a:effectLst/>
                <a:latin typeface="Calibri" panose="020F0502020204030204" pitchFamily="34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da-DK" sz="1800" dirty="0">
                <a:effectLst/>
                <a:latin typeface="Calibri" panose="020F0502020204030204" pitchFamily="34" charset="0"/>
              </a:rPr>
              <a:t>Forklar hvad der er grundlaget for tiltrækningen i bindingen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da-DK" sz="1800" dirty="0">
                <a:effectLst/>
                <a:latin typeface="Calibri" panose="020F0502020204030204" pitchFamily="34" charset="0"/>
              </a:rPr>
              <a:t>Fortæl, hvilke stoffer eller kemiske grupper i stoffer, der kan deltage i bindingen.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da-DK" sz="1800" dirty="0">
                <a:effectLst/>
                <a:latin typeface="Calibri" panose="020F0502020204030204" pitchFamily="34" charset="0"/>
              </a:rPr>
              <a:t>Fortæl om bindingen er stærk eller svag.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da-DK" sz="1800" dirty="0">
                <a:effectLst/>
                <a:latin typeface="Calibri" panose="020F0502020204030204" pitchFamily="34" charset="0"/>
              </a:rPr>
              <a:t>Forklar sammenhængen mellem kogepunkt og bindingens styrke (giv eksempler).</a:t>
            </a:r>
          </a:p>
        </p:txBody>
      </p:sp>
      <p:graphicFrame>
        <p:nvGraphicFramePr>
          <p:cNvPr id="4" name="Tabel 3">
            <a:extLst>
              <a:ext uri="{FF2B5EF4-FFF2-40B4-BE49-F238E27FC236}">
                <a16:creationId xmlns:a16="http://schemas.microsoft.com/office/drawing/2014/main" id="{D2C0975E-64EE-4CD4-A144-52B405A793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8211743"/>
              </p:ext>
            </p:extLst>
          </p:nvPr>
        </p:nvGraphicFramePr>
        <p:xfrm>
          <a:off x="1047565" y="3235595"/>
          <a:ext cx="9472474" cy="309418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26445">
                  <a:extLst>
                    <a:ext uri="{9D8B030D-6E8A-4147-A177-3AD203B41FA5}">
                      <a16:colId xmlns:a16="http://schemas.microsoft.com/office/drawing/2014/main" val="3736075470"/>
                    </a:ext>
                  </a:extLst>
                </a:gridCol>
                <a:gridCol w="1561365">
                  <a:extLst>
                    <a:ext uri="{9D8B030D-6E8A-4147-A177-3AD203B41FA5}">
                      <a16:colId xmlns:a16="http://schemas.microsoft.com/office/drawing/2014/main" val="3494090794"/>
                    </a:ext>
                  </a:extLst>
                </a:gridCol>
                <a:gridCol w="1894888">
                  <a:extLst>
                    <a:ext uri="{9D8B030D-6E8A-4147-A177-3AD203B41FA5}">
                      <a16:colId xmlns:a16="http://schemas.microsoft.com/office/drawing/2014/main" val="3186816568"/>
                    </a:ext>
                  </a:extLst>
                </a:gridCol>
                <a:gridCol w="1894888">
                  <a:extLst>
                    <a:ext uri="{9D8B030D-6E8A-4147-A177-3AD203B41FA5}">
                      <a16:colId xmlns:a16="http://schemas.microsoft.com/office/drawing/2014/main" val="683606552"/>
                    </a:ext>
                  </a:extLst>
                </a:gridCol>
                <a:gridCol w="1894888">
                  <a:extLst>
                    <a:ext uri="{9D8B030D-6E8A-4147-A177-3AD203B41FA5}">
                      <a16:colId xmlns:a16="http://schemas.microsoft.com/office/drawing/2014/main" val="1296876026"/>
                    </a:ext>
                  </a:extLst>
                </a:gridCol>
              </a:tblGrid>
              <a:tr h="38677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400" dirty="0">
                          <a:effectLst/>
                        </a:rPr>
                        <a:t> </a:t>
                      </a:r>
                      <a:endParaRPr lang="da-DK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400">
                          <a:effectLst/>
                        </a:rPr>
                        <a:t>A</a:t>
                      </a:r>
                      <a:endParaRPr lang="da-DK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400">
                          <a:effectLst/>
                        </a:rPr>
                        <a:t>B</a:t>
                      </a:r>
                      <a:endParaRPr lang="da-DK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400">
                          <a:effectLst/>
                        </a:rPr>
                        <a:t>C</a:t>
                      </a:r>
                      <a:endParaRPr lang="da-DK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400">
                          <a:effectLst/>
                        </a:rPr>
                        <a:t>D</a:t>
                      </a:r>
                      <a:endParaRPr lang="da-DK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48578930"/>
                  </a:ext>
                </a:extLst>
              </a:tr>
              <a:tr h="38677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400" dirty="0">
                          <a:effectLst/>
                        </a:rPr>
                        <a:t>1 Londonbindinger</a:t>
                      </a:r>
                      <a:endParaRPr lang="da-DK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da-DK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da-DK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da-DK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da-DK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83153749"/>
                  </a:ext>
                </a:extLst>
              </a:tr>
              <a:tr h="38677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400" dirty="0">
                          <a:effectLst/>
                        </a:rPr>
                        <a:t>2 dipol-dipol­bindinger</a:t>
                      </a:r>
                      <a:endParaRPr lang="da-DK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da-DK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da-DK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da-DK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da-DK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86809600"/>
                  </a:ext>
                </a:extLst>
              </a:tr>
              <a:tr h="38677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400" dirty="0">
                          <a:effectLst/>
                        </a:rPr>
                        <a:t>3 hydrogenbindinger</a:t>
                      </a:r>
                      <a:endParaRPr lang="da-DK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da-DK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da-DK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da-DK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da-DK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83982968"/>
                  </a:ext>
                </a:extLst>
              </a:tr>
              <a:tr h="38677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400" dirty="0">
                          <a:effectLst/>
                        </a:rPr>
                        <a:t>4 Ionbindinger</a:t>
                      </a:r>
                      <a:endParaRPr lang="da-DK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794385" algn="l"/>
                        </a:tabLst>
                      </a:pPr>
                      <a:endParaRPr lang="da-DK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da-DK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da-DK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da-DK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42908288"/>
                  </a:ext>
                </a:extLst>
              </a:tr>
              <a:tr h="38677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400" dirty="0">
                          <a:effectLst/>
                        </a:rPr>
                        <a:t>5 Londonbindinger</a:t>
                      </a:r>
                      <a:endParaRPr lang="da-DK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da-DK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da-DK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da-DK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da-DK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26894406"/>
                  </a:ext>
                </a:extLst>
              </a:tr>
              <a:tr h="38677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400" dirty="0">
                          <a:effectLst/>
                        </a:rPr>
                        <a:t>6 dipol-dipolbindinger</a:t>
                      </a:r>
                      <a:endParaRPr lang="da-DK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da-DK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da-DK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da-DK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da-DK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46805454"/>
                  </a:ext>
                </a:extLst>
              </a:tr>
              <a:tr h="38677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400">
                          <a:effectLst/>
                        </a:rPr>
                        <a:t>7 hydrogenbindinger</a:t>
                      </a:r>
                      <a:endParaRPr lang="da-DK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da-DK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da-DK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da-DK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da-DK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488674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95989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FFE5E3-111F-4F3E-9B03-39F49EDCD9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Bindingstyper – i en formelenhed</a:t>
            </a:r>
          </a:p>
        </p:txBody>
      </p:sp>
      <p:sp>
        <p:nvSpPr>
          <p:cNvPr id="9" name="Pladsholder til indhold 8">
            <a:extLst>
              <a:ext uri="{FF2B5EF4-FFF2-40B4-BE49-F238E27FC236}">
                <a16:creationId xmlns:a16="http://schemas.microsoft.com/office/drawing/2014/main" id="{09F00A61-3344-4765-9206-00C4A87CB22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4087" y="2335733"/>
            <a:ext cx="10363826" cy="3424107"/>
          </a:xfrm>
        </p:spPr>
        <p:txBody>
          <a:bodyPr>
            <a:normAutofit lnSpcReduction="10000"/>
          </a:bodyPr>
          <a:lstStyle/>
          <a:p>
            <a:r>
              <a:rPr lang="da-DK" dirty="0"/>
              <a:t>Ionbinding</a:t>
            </a:r>
          </a:p>
          <a:p>
            <a:pPr lvl="1"/>
            <a:r>
              <a:rPr lang="da-DK" dirty="0"/>
              <a:t>Typisk mellem metalatomer og ikke-metalatomer.</a:t>
            </a:r>
          </a:p>
          <a:p>
            <a:pPr lvl="1"/>
            <a:r>
              <a:rPr lang="da-DK" dirty="0"/>
              <a:t>I ionforbindelser/salte.</a:t>
            </a:r>
          </a:p>
          <a:p>
            <a:r>
              <a:rPr lang="da-DK" dirty="0"/>
              <a:t>Kovalent binding/elektronparbinding</a:t>
            </a:r>
          </a:p>
          <a:p>
            <a:pPr lvl="1"/>
            <a:r>
              <a:rPr lang="da-DK" dirty="0"/>
              <a:t>Typisk mellem ikke-metalatomer.</a:t>
            </a:r>
          </a:p>
          <a:p>
            <a:pPr lvl="1"/>
            <a:r>
              <a:rPr lang="da-DK" dirty="0"/>
              <a:t>I molekyler og atomgitre.</a:t>
            </a:r>
          </a:p>
          <a:p>
            <a:r>
              <a:rPr lang="da-DK" dirty="0"/>
              <a:t>Metalbinding</a:t>
            </a:r>
          </a:p>
          <a:p>
            <a:pPr lvl="1"/>
            <a:r>
              <a:rPr lang="da-DK" dirty="0"/>
              <a:t>Mellem metalatomer.</a:t>
            </a:r>
          </a:p>
        </p:txBody>
      </p:sp>
    </p:spTree>
    <p:extLst>
      <p:ext uri="{BB962C8B-B14F-4D97-AF65-F5344CB8AC3E}">
        <p14:creationId xmlns:p14="http://schemas.microsoft.com/office/powerpoint/2010/main" val="9844803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FFE5E3-111F-4F3E-9B03-39F49EDCD9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Polære</a:t>
            </a:r>
            <a:r>
              <a:rPr lang="en-GB" dirty="0"/>
              <a:t> </a:t>
            </a:r>
            <a:r>
              <a:rPr lang="en-GB" dirty="0" err="1"/>
              <a:t>og</a:t>
            </a:r>
            <a:r>
              <a:rPr lang="en-GB" dirty="0"/>
              <a:t> </a:t>
            </a:r>
            <a:r>
              <a:rPr lang="en-GB" dirty="0" err="1"/>
              <a:t>upolære</a:t>
            </a:r>
            <a:r>
              <a:rPr lang="en-GB" dirty="0"/>
              <a:t> </a:t>
            </a:r>
            <a:r>
              <a:rPr lang="en-GB" dirty="0" err="1"/>
              <a:t>molekyler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5E8EB3-1EE6-48CB-B73F-CB725DC60A61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838200" y="1811044"/>
            <a:ext cx="10363826" cy="418434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a-DK" sz="3200" dirty="0"/>
              <a:t>Betydning for rensning af spilde</a:t>
            </a:r>
            <a:r>
              <a:rPr lang="da-DK" sz="3200" b="1" dirty="0"/>
              <a:t>vand</a:t>
            </a:r>
          </a:p>
          <a:p>
            <a:pPr marL="0" indent="0">
              <a:buNone/>
            </a:pPr>
            <a:endParaRPr lang="da-DK" sz="3200" dirty="0"/>
          </a:p>
          <a:p>
            <a:r>
              <a:rPr lang="da-DK" dirty="0"/>
              <a:t>Grundregel</a:t>
            </a:r>
          </a:p>
          <a:p>
            <a:pPr lvl="1"/>
            <a:r>
              <a:rPr lang="da-DK" dirty="0"/>
              <a:t>Polære stoffer kan blandes med polære stoffer</a:t>
            </a:r>
          </a:p>
          <a:p>
            <a:pPr lvl="1"/>
            <a:r>
              <a:rPr lang="da-DK" dirty="0"/>
              <a:t>Upolære stoffer kan blandes med upolære stoffer</a:t>
            </a:r>
          </a:p>
          <a:p>
            <a:pPr marL="457200" lvl="1" indent="0">
              <a:buNone/>
            </a:pPr>
            <a:endParaRPr lang="da-DK" dirty="0"/>
          </a:p>
          <a:p>
            <a:r>
              <a:rPr lang="da-DK" dirty="0"/>
              <a:t>Mere præcist</a:t>
            </a:r>
          </a:p>
          <a:p>
            <a:pPr lvl="1"/>
            <a:r>
              <a:rPr lang="da-DK" dirty="0"/>
              <a:t>Jo mere polært et stof er, jo mere af stoffet kan opløses I vand</a:t>
            </a:r>
          </a:p>
          <a:p>
            <a:pPr lvl="1"/>
            <a:r>
              <a:rPr lang="da-DK" dirty="0"/>
              <a:t>Jo mere upolært et stof er, jo bedre vil det binde sig til en upolær overflade. </a:t>
            </a:r>
          </a:p>
          <a:p>
            <a:pPr lvl="1"/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8371155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D03C6DD-2E42-4190-B7AD-64384057A5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Polaritet: En glidende skala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1E26E766-9483-4023-8840-A25FDEBCBE0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482572"/>
            <a:ext cx="10363826" cy="4308628"/>
          </a:xfrm>
        </p:spPr>
        <p:txBody>
          <a:bodyPr>
            <a:normAutofit/>
          </a:bodyPr>
          <a:lstStyle/>
          <a:p>
            <a:r>
              <a:rPr lang="da-DK" dirty="0"/>
              <a:t>Er benzoesyre et polært eller et upolært molekyle?</a:t>
            </a:r>
          </a:p>
          <a:p>
            <a:endParaRPr lang="da-DK" dirty="0"/>
          </a:p>
          <a:p>
            <a:endParaRPr lang="da-DK" dirty="0"/>
          </a:p>
          <a:p>
            <a:endParaRPr lang="da-DK" dirty="0"/>
          </a:p>
          <a:p>
            <a:endParaRPr lang="da-DK" dirty="0"/>
          </a:p>
          <a:p>
            <a:r>
              <a:rPr lang="da-DK" dirty="0"/>
              <a:t>Hvad kan man forudsige ud fra bindingerne?</a:t>
            </a:r>
          </a:p>
          <a:p>
            <a:pPr marL="0" indent="0">
              <a:buNone/>
            </a:pPr>
            <a:endParaRPr lang="da-DK" dirty="0"/>
          </a:p>
        </p:txBody>
      </p:sp>
      <p:pic>
        <p:nvPicPr>
          <p:cNvPr id="5" name="Billede 4">
            <a:extLst>
              <a:ext uri="{FF2B5EF4-FFF2-40B4-BE49-F238E27FC236}">
                <a16:creationId xmlns:a16="http://schemas.microsoft.com/office/drawing/2014/main" id="{F0620FC9-D5D5-4B2A-BD58-1202F2852C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34749" y="1964490"/>
            <a:ext cx="3577701" cy="2699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79463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D03C6DD-2E42-4190-B7AD-64384057A5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Polaritet: En glidende skala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1E26E766-9483-4023-8840-A25FDEBCBE0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482572"/>
            <a:ext cx="10363826" cy="4308628"/>
          </a:xfrm>
        </p:spPr>
        <p:txBody>
          <a:bodyPr>
            <a:normAutofit/>
          </a:bodyPr>
          <a:lstStyle/>
          <a:p>
            <a:r>
              <a:rPr lang="da-DK" dirty="0"/>
              <a:t>Er benzoesyre et polært eller et upolært molekyle?</a:t>
            </a:r>
          </a:p>
          <a:p>
            <a:endParaRPr lang="da-DK" dirty="0"/>
          </a:p>
          <a:p>
            <a:endParaRPr lang="da-DK" dirty="0"/>
          </a:p>
          <a:p>
            <a:endParaRPr lang="da-DK" dirty="0"/>
          </a:p>
          <a:p>
            <a:endParaRPr lang="da-DK" dirty="0"/>
          </a:p>
          <a:p>
            <a:r>
              <a:rPr lang="da-DK" dirty="0"/>
              <a:t>Hvad kan man forudsige ud fra målinger?</a:t>
            </a:r>
          </a:p>
          <a:p>
            <a:pPr marL="0" algn="l" rtl="0" eaLnBrk="1" fontAlgn="t" latinLnBrk="0" hangingPunct="1">
              <a:spcBef>
                <a:spcPts val="0"/>
              </a:spcBef>
              <a:spcAft>
                <a:spcPts val="0"/>
              </a:spcAft>
            </a:pPr>
            <a:endParaRPr lang="da-DK" sz="1800" b="0" i="0" u="none" strike="noStrike" dirty="0">
              <a:effectLst/>
              <a:latin typeface="Arial" panose="020B0604020202020204" pitchFamily="34" charset="0"/>
            </a:endParaRPr>
          </a:p>
          <a:p>
            <a:pPr marL="0" algn="l" rtl="0" eaLnBrk="1" fontAlgn="t" latinLnBrk="0" hangingPunct="1">
              <a:spcBef>
                <a:spcPts val="0"/>
              </a:spcBef>
              <a:spcAft>
                <a:spcPts val="0"/>
              </a:spcAft>
            </a:pPr>
            <a:r>
              <a:rPr lang="da-DK" sz="1800" b="1" i="0" u="none" strike="noStrike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I vand</a:t>
            </a:r>
            <a:endParaRPr lang="da-DK" sz="1800" b="0" i="0" u="none" strike="noStrike" dirty="0">
              <a:effectLst/>
              <a:latin typeface="Arial" panose="020B0604020202020204" pitchFamily="34" charset="0"/>
            </a:endParaRPr>
          </a:p>
          <a:p>
            <a:pPr marL="0" algn="l" rtl="0" eaLnBrk="1" fontAlgn="t" latinLnBrk="0" hangingPunct="1">
              <a:spcBef>
                <a:spcPts val="0"/>
              </a:spcBef>
              <a:spcAft>
                <a:spcPts val="0"/>
              </a:spcAft>
            </a:pPr>
            <a:r>
              <a:rPr lang="da-DK" sz="1800" b="1" i="0" u="none" strike="noStrike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I olie</a:t>
            </a:r>
            <a:endParaRPr lang="da-DK" dirty="0"/>
          </a:p>
        </p:txBody>
      </p:sp>
      <p:pic>
        <p:nvPicPr>
          <p:cNvPr id="5" name="Billede 4">
            <a:extLst>
              <a:ext uri="{FF2B5EF4-FFF2-40B4-BE49-F238E27FC236}">
                <a16:creationId xmlns:a16="http://schemas.microsoft.com/office/drawing/2014/main" id="{F0620FC9-D5D5-4B2A-BD58-1202F2852C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34749" y="1964490"/>
            <a:ext cx="3577701" cy="2699344"/>
          </a:xfrm>
          <a:prstGeom prst="rect">
            <a:avLst/>
          </a:prstGeom>
        </p:spPr>
      </p:pic>
      <p:pic>
        <p:nvPicPr>
          <p:cNvPr id="6" name="Billede 5">
            <a:extLst>
              <a:ext uri="{FF2B5EF4-FFF2-40B4-BE49-F238E27FC236}">
                <a16:creationId xmlns:a16="http://schemas.microsoft.com/office/drawing/2014/main" id="{DA7FD28E-3E21-4320-9000-8D19F23952E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42499" y="4909477"/>
            <a:ext cx="8169348" cy="871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04223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lede 6">
            <a:extLst>
              <a:ext uri="{FF2B5EF4-FFF2-40B4-BE49-F238E27FC236}">
                <a16:creationId xmlns:a16="http://schemas.microsoft.com/office/drawing/2014/main" id="{4FE15CE4-C051-4160-AF1E-1C83D4C369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5986" y="4815642"/>
            <a:ext cx="2098750" cy="1583488"/>
          </a:xfrm>
          <a:prstGeom prst="rect">
            <a:avLst/>
          </a:prstGeom>
        </p:spPr>
      </p:pic>
      <p:sp>
        <p:nvSpPr>
          <p:cNvPr id="8" name="Rektangel: afrundede hjørner 7">
            <a:extLst>
              <a:ext uri="{FF2B5EF4-FFF2-40B4-BE49-F238E27FC236}">
                <a16:creationId xmlns:a16="http://schemas.microsoft.com/office/drawing/2014/main" id="{7FCB9821-91B6-41DB-9FBB-C83B8E26D8E3}"/>
              </a:ext>
            </a:extLst>
          </p:cNvPr>
          <p:cNvSpPr/>
          <p:nvPr/>
        </p:nvSpPr>
        <p:spPr>
          <a:xfrm>
            <a:off x="1227011" y="804376"/>
            <a:ext cx="5924066" cy="5752732"/>
          </a:xfrm>
          <a:prstGeom prst="round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cxnSp>
        <p:nvCxnSpPr>
          <p:cNvPr id="10" name="Lige forbindelse 9">
            <a:extLst>
              <a:ext uri="{FF2B5EF4-FFF2-40B4-BE49-F238E27FC236}">
                <a16:creationId xmlns:a16="http://schemas.microsoft.com/office/drawing/2014/main" id="{79CFE1CF-8405-4468-94CF-54F32770C77F}"/>
              </a:ext>
            </a:extLst>
          </p:cNvPr>
          <p:cNvCxnSpPr/>
          <p:nvPr/>
        </p:nvCxnSpPr>
        <p:spPr>
          <a:xfrm>
            <a:off x="1227011" y="4379622"/>
            <a:ext cx="5924066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Lige forbindelse 10">
            <a:extLst>
              <a:ext uri="{FF2B5EF4-FFF2-40B4-BE49-F238E27FC236}">
                <a16:creationId xmlns:a16="http://schemas.microsoft.com/office/drawing/2014/main" id="{739AEA1F-E1A6-412C-BF64-40BB1654BCC5}"/>
              </a:ext>
            </a:extLst>
          </p:cNvPr>
          <p:cNvCxnSpPr/>
          <p:nvPr/>
        </p:nvCxnSpPr>
        <p:spPr>
          <a:xfrm>
            <a:off x="1227011" y="2458985"/>
            <a:ext cx="5924066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ktangel 11">
            <a:extLst>
              <a:ext uri="{FF2B5EF4-FFF2-40B4-BE49-F238E27FC236}">
                <a16:creationId xmlns:a16="http://schemas.microsoft.com/office/drawing/2014/main" id="{A8C2ED15-BA65-4FC5-993A-D19BA8D11910}"/>
              </a:ext>
            </a:extLst>
          </p:cNvPr>
          <p:cNvSpPr/>
          <p:nvPr/>
        </p:nvSpPr>
        <p:spPr>
          <a:xfrm>
            <a:off x="1305169" y="789059"/>
            <a:ext cx="5924066" cy="5942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pic>
        <p:nvPicPr>
          <p:cNvPr id="15" name="Billede 14">
            <a:extLst>
              <a:ext uri="{FF2B5EF4-FFF2-40B4-BE49-F238E27FC236}">
                <a16:creationId xmlns:a16="http://schemas.microsoft.com/office/drawing/2014/main" id="{DC2E4D4E-F37E-4946-B601-1A37AEFCD9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5986" y="2857895"/>
            <a:ext cx="2098750" cy="1583488"/>
          </a:xfrm>
          <a:prstGeom prst="rect">
            <a:avLst/>
          </a:prstGeom>
        </p:spPr>
      </p:pic>
      <p:sp>
        <p:nvSpPr>
          <p:cNvPr id="16" name="Tekstfelt 15">
            <a:extLst>
              <a:ext uri="{FF2B5EF4-FFF2-40B4-BE49-F238E27FC236}">
                <a16:creationId xmlns:a16="http://schemas.microsoft.com/office/drawing/2014/main" id="{6935BE06-A532-4784-9099-BCF166195936}"/>
              </a:ext>
            </a:extLst>
          </p:cNvPr>
          <p:cNvSpPr txBox="1"/>
          <p:nvPr/>
        </p:nvSpPr>
        <p:spPr>
          <a:xfrm>
            <a:off x="3758728" y="4468732"/>
            <a:ext cx="7909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2400" dirty="0"/>
              <a:t>vand</a:t>
            </a:r>
          </a:p>
        </p:txBody>
      </p:sp>
      <p:sp>
        <p:nvSpPr>
          <p:cNvPr id="20" name="Tekstfelt 19">
            <a:extLst>
              <a:ext uri="{FF2B5EF4-FFF2-40B4-BE49-F238E27FC236}">
                <a16:creationId xmlns:a16="http://schemas.microsoft.com/office/drawing/2014/main" id="{9CC1EA3A-CBEC-4B97-8013-90FF4E94619C}"/>
              </a:ext>
            </a:extLst>
          </p:cNvPr>
          <p:cNvSpPr txBox="1"/>
          <p:nvPr/>
        </p:nvSpPr>
        <p:spPr>
          <a:xfrm>
            <a:off x="3645877" y="2596949"/>
            <a:ext cx="10166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2400" dirty="0"/>
              <a:t>benzin</a:t>
            </a:r>
          </a:p>
        </p:txBody>
      </p:sp>
      <p:sp>
        <p:nvSpPr>
          <p:cNvPr id="21" name="Tekstfelt 20">
            <a:extLst>
              <a:ext uri="{FF2B5EF4-FFF2-40B4-BE49-F238E27FC236}">
                <a16:creationId xmlns:a16="http://schemas.microsoft.com/office/drawing/2014/main" id="{3D4C1853-CC27-4333-9463-12ABC6433B0D}"/>
              </a:ext>
            </a:extLst>
          </p:cNvPr>
          <p:cNvSpPr txBox="1"/>
          <p:nvPr/>
        </p:nvSpPr>
        <p:spPr>
          <a:xfrm rot="16200000">
            <a:off x="1784637" y="4014175"/>
            <a:ext cx="67720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4400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⇌</a:t>
            </a:r>
            <a:endParaRPr lang="da-DK" sz="4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kstfelt 21">
                <a:extLst>
                  <a:ext uri="{FF2B5EF4-FFF2-40B4-BE49-F238E27FC236}">
                    <a16:creationId xmlns:a16="http://schemas.microsoft.com/office/drawing/2014/main" id="{7BF416ED-6168-4712-923F-C31D308E323F}"/>
                  </a:ext>
                </a:extLst>
              </p:cNvPr>
              <p:cNvSpPr txBox="1"/>
              <p:nvPr/>
            </p:nvSpPr>
            <p:spPr>
              <a:xfrm>
                <a:off x="7561385" y="2121878"/>
                <a:ext cx="394954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da-DK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a-DK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da-DK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sub>
                    </m:sSub>
                    <m:sSub>
                      <m:sSubPr>
                        <m:ctrlPr>
                          <a:rPr lang="da-DK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a-DK" b="0" i="1" smtClean="0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da-DK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sub>
                    </m:sSub>
                    <m:r>
                      <a:rPr lang="da-DK" b="0" i="1" smtClean="0">
                        <a:latin typeface="Cambria Math" panose="02040503050406030204" pitchFamily="18" charset="0"/>
                      </a:rPr>
                      <m:t>𝐶𝑂𝑂𝐻</m:t>
                    </m:r>
                    <m:d>
                      <m:dPr>
                        <m:ctrlPr>
                          <a:rPr lang="da-DK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a-DK" b="0" i="1" smtClean="0">
                            <a:latin typeface="Cambria Math" panose="02040503050406030204" pitchFamily="18" charset="0"/>
                          </a:rPr>
                          <m:t>𝑎𝑞</m:t>
                        </m:r>
                      </m:e>
                    </m:d>
                    <m:r>
                      <a:rPr lang="da-DK" b="0" i="1" smtClean="0">
                        <a:latin typeface="Cambria Math" panose="02040503050406030204" pitchFamily="18" charset="0"/>
                      </a:rPr>
                      <m:t>⇌</m:t>
                    </m:r>
                    <m:sSub>
                      <m:sSubPr>
                        <m:ctrlPr>
                          <a:rPr lang="da-DK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a-DK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da-DK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sub>
                    </m:sSub>
                    <m:sSub>
                      <m:sSubPr>
                        <m:ctrlPr>
                          <a:rPr lang="da-DK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a-DK" b="0" i="1" smtClean="0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da-DK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sub>
                    </m:sSub>
                    <m:r>
                      <a:rPr lang="da-DK" b="0" i="1" smtClean="0">
                        <a:latin typeface="Cambria Math" panose="02040503050406030204" pitchFamily="18" charset="0"/>
                      </a:rPr>
                      <m:t>𝐶𝑂𝑂𝐻</m:t>
                    </m:r>
                    <m:r>
                      <a:rPr lang="da-DK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da-DK" b="0" i="1" smtClean="0">
                        <a:latin typeface="Cambria Math" panose="02040503050406030204" pitchFamily="18" charset="0"/>
                      </a:rPr>
                      <m:t>𝑏𝑒𝑛𝑧𝑖𝑛</m:t>
                    </m:r>
                    <m:r>
                      <a:rPr lang="da-DK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da-DK" dirty="0"/>
                  <a:t> </a:t>
                </a:r>
              </a:p>
            </p:txBody>
          </p:sp>
        </mc:Choice>
        <mc:Fallback xmlns="">
          <p:sp>
            <p:nvSpPr>
              <p:cNvPr id="22" name="Tekstfelt 21">
                <a:extLst>
                  <a:ext uri="{FF2B5EF4-FFF2-40B4-BE49-F238E27FC236}">
                    <a16:creationId xmlns:a16="http://schemas.microsoft.com/office/drawing/2014/main" id="{7BF416ED-6168-4712-923F-C31D308E32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61385" y="2121878"/>
                <a:ext cx="3949543" cy="276999"/>
              </a:xfrm>
              <a:prstGeom prst="rect">
                <a:avLst/>
              </a:prstGeom>
              <a:blipFill>
                <a:blip r:embed="rId3"/>
                <a:stretch>
                  <a:fillRect l="-2006" t="-2174" r="-617" b="-32609"/>
                </a:stretch>
              </a:blipFill>
            </p:spPr>
            <p:txBody>
              <a:bodyPr/>
              <a:lstStyle/>
              <a:p>
                <a:r>
                  <a:rPr lang="da-DK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Tekstfelt 22">
            <a:extLst>
              <a:ext uri="{FF2B5EF4-FFF2-40B4-BE49-F238E27FC236}">
                <a16:creationId xmlns:a16="http://schemas.microsoft.com/office/drawing/2014/main" id="{748294D9-4EDD-4C72-9353-1D24C0E28494}"/>
              </a:ext>
            </a:extLst>
          </p:cNvPr>
          <p:cNvSpPr txBox="1"/>
          <p:nvPr/>
        </p:nvSpPr>
        <p:spPr>
          <a:xfrm>
            <a:off x="7471508" y="1609971"/>
            <a:ext cx="21729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u="sng" dirty="0"/>
              <a:t>Fordelingsligevægten</a:t>
            </a:r>
          </a:p>
        </p:txBody>
      </p:sp>
      <p:sp>
        <p:nvSpPr>
          <p:cNvPr id="24" name="Tekstfelt 23">
            <a:extLst>
              <a:ext uri="{FF2B5EF4-FFF2-40B4-BE49-F238E27FC236}">
                <a16:creationId xmlns:a16="http://schemas.microsoft.com/office/drawing/2014/main" id="{306009DF-BDCC-4763-A691-8C846C7DE661}"/>
              </a:ext>
            </a:extLst>
          </p:cNvPr>
          <p:cNvSpPr txBox="1"/>
          <p:nvPr/>
        </p:nvSpPr>
        <p:spPr>
          <a:xfrm>
            <a:off x="7471508" y="3344985"/>
            <a:ext cx="42125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u="sng" dirty="0"/>
              <a:t>Ligevægtskonstanten </a:t>
            </a:r>
            <a:r>
              <a:rPr lang="da-DK" dirty="0"/>
              <a:t>= fordelingsforholdet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kstfelt 24">
                <a:extLst>
                  <a:ext uri="{FF2B5EF4-FFF2-40B4-BE49-F238E27FC236}">
                    <a16:creationId xmlns:a16="http://schemas.microsoft.com/office/drawing/2014/main" id="{B0368505-CA6E-4C58-BEA1-823EB7111A0C}"/>
                  </a:ext>
                </a:extLst>
              </p:cNvPr>
              <p:cNvSpPr txBox="1"/>
              <p:nvPr/>
            </p:nvSpPr>
            <p:spPr>
              <a:xfrm>
                <a:off x="7931326" y="3950676"/>
                <a:ext cx="3209661" cy="58734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a-DK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a-DK" b="0" i="1" smtClean="0">
                              <a:latin typeface="Cambria Math" panose="02040503050406030204" pitchFamily="18" charset="0"/>
                            </a:rPr>
                            <m:t>𝐾</m:t>
                          </m:r>
                        </m:e>
                        <m:sub>
                          <m:r>
                            <a:rPr lang="da-DK" b="0" i="1" smtClean="0">
                              <a:latin typeface="Cambria Math" panose="02040503050406030204" pitchFamily="18" charset="0"/>
                            </a:rPr>
                            <m:t>𝐹</m:t>
                          </m:r>
                        </m:sub>
                      </m:sSub>
                      <m:r>
                        <a:rPr lang="da-DK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a-DK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a-DK" b="0" i="1" smtClean="0">
                              <a:latin typeface="Cambria Math" panose="02040503050406030204" pitchFamily="18" charset="0"/>
                            </a:rPr>
                            <m:t>[</m:t>
                          </m:r>
                          <m:sSub>
                            <m:sSubPr>
                              <m:ctrlPr>
                                <a:rPr lang="da-DK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a-DK" b="0" i="1" smtClean="0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da-DK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sub>
                          </m:sSub>
                          <m:sSub>
                            <m:sSubPr>
                              <m:ctrlPr>
                                <a:rPr lang="da-DK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a-DK" b="0" i="1" smtClean="0">
                                  <a:latin typeface="Cambria Math" panose="02040503050406030204" pitchFamily="18" charset="0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da-DK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b>
                          </m:sSub>
                          <m:r>
                            <a:rPr lang="da-DK" b="0" i="1" smtClean="0">
                              <a:latin typeface="Cambria Math" panose="02040503050406030204" pitchFamily="18" charset="0"/>
                            </a:rPr>
                            <m:t>𝐶𝑂𝑂𝐻</m:t>
                          </m:r>
                          <m:d>
                            <m:dPr>
                              <m:ctrlPr>
                                <a:rPr lang="da-DK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a-DK" b="0" i="1" smtClean="0">
                                  <a:latin typeface="Cambria Math" panose="02040503050406030204" pitchFamily="18" charset="0"/>
                                </a:rPr>
                                <m:t>𝑏𝑒𝑛𝑧𝑖𝑛</m:t>
                              </m:r>
                            </m:e>
                          </m:d>
                          <m:r>
                            <a:rPr lang="da-DK" b="0" i="1" smtClean="0">
                              <a:latin typeface="Cambria Math" panose="02040503050406030204" pitchFamily="18" charset="0"/>
                            </a:rPr>
                            <m:t>]</m:t>
                          </m:r>
                        </m:num>
                        <m:den>
                          <m:r>
                            <a:rPr lang="da-DK" b="0" i="1" smtClean="0">
                              <a:latin typeface="Cambria Math" panose="02040503050406030204" pitchFamily="18" charset="0"/>
                            </a:rPr>
                            <m:t>[</m:t>
                          </m:r>
                          <m:sSub>
                            <m:sSubPr>
                              <m:ctrlPr>
                                <a:rPr lang="da-DK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a-DK" b="0" i="1" smtClean="0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da-DK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sub>
                          </m:sSub>
                          <m:sSub>
                            <m:sSubPr>
                              <m:ctrlPr>
                                <a:rPr lang="da-DK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a-DK" b="0" i="1" smtClean="0">
                                  <a:latin typeface="Cambria Math" panose="02040503050406030204" pitchFamily="18" charset="0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da-DK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b>
                          </m:sSub>
                          <m:r>
                            <a:rPr lang="da-DK" b="0" i="1" smtClean="0">
                              <a:latin typeface="Cambria Math" panose="02040503050406030204" pitchFamily="18" charset="0"/>
                            </a:rPr>
                            <m:t>𝐶𝑂𝑂𝐻</m:t>
                          </m:r>
                          <m:d>
                            <m:dPr>
                              <m:ctrlPr>
                                <a:rPr lang="da-DK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a-DK" b="0" i="1" smtClean="0">
                                  <a:latin typeface="Cambria Math" panose="02040503050406030204" pitchFamily="18" charset="0"/>
                                </a:rPr>
                                <m:t>𝑎𝑞</m:t>
                              </m:r>
                            </m:e>
                          </m:d>
                          <m:r>
                            <a:rPr lang="da-DK" b="0" i="1" smtClean="0">
                              <a:latin typeface="Cambria Math" panose="02040503050406030204" pitchFamily="18" charset="0"/>
                            </a:rPr>
                            <m:t>]</m:t>
                          </m:r>
                        </m:den>
                      </m:f>
                      <m:r>
                        <a:rPr lang="da-DK" i="1">
                          <a:latin typeface="Cambria Math" panose="02040503050406030204" pitchFamily="18" charset="0"/>
                        </a:rPr>
                        <m:t>≈</m:t>
                      </m:r>
                      <m:r>
                        <a:rPr lang="da-DK" b="0" i="1" smtClean="0"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da-DK" dirty="0"/>
              </a:p>
            </p:txBody>
          </p:sp>
        </mc:Choice>
        <mc:Fallback xmlns="">
          <p:sp>
            <p:nvSpPr>
              <p:cNvPr id="25" name="Tekstfelt 24">
                <a:extLst>
                  <a:ext uri="{FF2B5EF4-FFF2-40B4-BE49-F238E27FC236}">
                    <a16:creationId xmlns:a16="http://schemas.microsoft.com/office/drawing/2014/main" id="{B0368505-CA6E-4C58-BEA1-823EB7111A0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31326" y="3950676"/>
                <a:ext cx="3209661" cy="58734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a-DK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Titel 1">
            <a:extLst>
              <a:ext uri="{FF2B5EF4-FFF2-40B4-BE49-F238E27FC236}">
                <a16:creationId xmlns:a16="http://schemas.microsoft.com/office/drawing/2014/main" id="{EDAACE72-EDD7-4B62-A9FB-F99650DB8B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da-DK" dirty="0"/>
              <a:t>Polaritet: En glidende skala</a:t>
            </a:r>
          </a:p>
        </p:txBody>
      </p:sp>
      <p:sp>
        <p:nvSpPr>
          <p:cNvPr id="28" name="Tekstfelt 27">
            <a:extLst>
              <a:ext uri="{FF2B5EF4-FFF2-40B4-BE49-F238E27FC236}">
                <a16:creationId xmlns:a16="http://schemas.microsoft.com/office/drawing/2014/main" id="{B39FDDB9-6BCA-40CE-830D-0188A3FCB8F0}"/>
              </a:ext>
            </a:extLst>
          </p:cNvPr>
          <p:cNvSpPr txBox="1"/>
          <p:nvPr/>
        </p:nvSpPr>
        <p:spPr>
          <a:xfrm>
            <a:off x="906580" y="1312331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dirty="0"/>
              <a:t>Er benzoesyre et polært eller et upolært molekyle?</a:t>
            </a:r>
          </a:p>
        </p:txBody>
      </p:sp>
      <p:sp>
        <p:nvSpPr>
          <p:cNvPr id="29" name="Tekstfelt 28">
            <a:extLst>
              <a:ext uri="{FF2B5EF4-FFF2-40B4-BE49-F238E27FC236}">
                <a16:creationId xmlns:a16="http://schemas.microsoft.com/office/drawing/2014/main" id="{8498844A-EE70-4852-82BE-DAB4A6D7BB1D}"/>
              </a:ext>
            </a:extLst>
          </p:cNvPr>
          <p:cNvSpPr txBox="1"/>
          <p:nvPr/>
        </p:nvSpPr>
        <p:spPr>
          <a:xfrm>
            <a:off x="7471508" y="4947145"/>
            <a:ext cx="23706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u="sng" dirty="0"/>
              <a:t>Fordelingskoefficienten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kstfelt 29">
                <a:extLst>
                  <a:ext uri="{FF2B5EF4-FFF2-40B4-BE49-F238E27FC236}">
                    <a16:creationId xmlns:a16="http://schemas.microsoft.com/office/drawing/2014/main" id="{A90E89C1-CE71-4211-9E79-3B58C69C60BA}"/>
                  </a:ext>
                </a:extLst>
              </p:cNvPr>
              <p:cNvSpPr txBox="1"/>
              <p:nvPr/>
            </p:nvSpPr>
            <p:spPr>
              <a:xfrm>
                <a:off x="8813971" y="5611295"/>
                <a:ext cx="144437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a-DK" b="0" i="1" smtClean="0">
                          <a:latin typeface="Cambria Math" panose="02040503050406030204" pitchFamily="18" charset="0"/>
                        </a:rPr>
                        <m:t>𝑙𝑜𝑔𝑃</m:t>
                      </m:r>
                      <m:r>
                        <a:rPr lang="da-DK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a-DK" b="0" i="1" smtClean="0">
                          <a:latin typeface="Cambria Math" panose="02040503050406030204" pitchFamily="18" charset="0"/>
                        </a:rPr>
                        <m:t>𝑙𝑜𝑔</m:t>
                      </m:r>
                      <m:sSub>
                        <m:sSubPr>
                          <m:ctrlPr>
                            <a:rPr lang="da-DK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a-DK" b="0" i="1" smtClean="0">
                              <a:latin typeface="Cambria Math" panose="02040503050406030204" pitchFamily="18" charset="0"/>
                            </a:rPr>
                            <m:t>𝐾</m:t>
                          </m:r>
                        </m:e>
                        <m:sub>
                          <m:r>
                            <a:rPr lang="da-DK" b="0" i="1" smtClean="0">
                              <a:latin typeface="Cambria Math" panose="02040503050406030204" pitchFamily="18" charset="0"/>
                            </a:rPr>
                            <m:t>𝐹</m:t>
                          </m:r>
                        </m:sub>
                      </m:sSub>
                    </m:oMath>
                  </m:oMathPara>
                </a14:m>
                <a:endParaRPr lang="da-DK" dirty="0"/>
              </a:p>
            </p:txBody>
          </p:sp>
        </mc:Choice>
        <mc:Fallback xmlns="">
          <p:sp>
            <p:nvSpPr>
              <p:cNvPr id="30" name="Tekstfelt 29">
                <a:extLst>
                  <a:ext uri="{FF2B5EF4-FFF2-40B4-BE49-F238E27FC236}">
                    <a16:creationId xmlns:a16="http://schemas.microsoft.com/office/drawing/2014/main" id="{A90E89C1-CE71-4211-9E79-3B58C69C60B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13971" y="5611295"/>
                <a:ext cx="1444370" cy="276999"/>
              </a:xfrm>
              <a:prstGeom prst="rect">
                <a:avLst/>
              </a:prstGeom>
              <a:blipFill>
                <a:blip r:embed="rId5"/>
                <a:stretch>
                  <a:fillRect l="-5485" t="-2174" r="-844" b="-32609"/>
                </a:stretch>
              </a:blipFill>
            </p:spPr>
            <p:txBody>
              <a:bodyPr/>
              <a:lstStyle/>
              <a:p>
                <a:r>
                  <a:rPr lang="da-DK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933849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ktangel 11">
            <a:extLst>
              <a:ext uri="{FF2B5EF4-FFF2-40B4-BE49-F238E27FC236}">
                <a16:creationId xmlns:a16="http://schemas.microsoft.com/office/drawing/2014/main" id="{A8C2ED15-BA65-4FC5-993A-D19BA8D11910}"/>
              </a:ext>
            </a:extLst>
          </p:cNvPr>
          <p:cNvSpPr/>
          <p:nvPr/>
        </p:nvSpPr>
        <p:spPr>
          <a:xfrm>
            <a:off x="1305169" y="789059"/>
            <a:ext cx="5924066" cy="5942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kstfelt 21">
                <a:extLst>
                  <a:ext uri="{FF2B5EF4-FFF2-40B4-BE49-F238E27FC236}">
                    <a16:creationId xmlns:a16="http://schemas.microsoft.com/office/drawing/2014/main" id="{7BF416ED-6168-4712-923F-C31D308E323F}"/>
                  </a:ext>
                </a:extLst>
              </p:cNvPr>
              <p:cNvSpPr txBox="1"/>
              <p:nvPr/>
            </p:nvSpPr>
            <p:spPr>
              <a:xfrm>
                <a:off x="7561385" y="2121878"/>
                <a:ext cx="394954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da-DK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a-DK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da-DK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sub>
                    </m:sSub>
                    <m:sSub>
                      <m:sSubPr>
                        <m:ctrlPr>
                          <a:rPr lang="da-DK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a-DK" b="0" i="1" smtClean="0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da-DK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sub>
                    </m:sSub>
                    <m:r>
                      <a:rPr lang="da-DK" b="0" i="1" smtClean="0">
                        <a:latin typeface="Cambria Math" panose="02040503050406030204" pitchFamily="18" charset="0"/>
                      </a:rPr>
                      <m:t>𝐶𝑂𝑂𝐻</m:t>
                    </m:r>
                    <m:d>
                      <m:dPr>
                        <m:ctrlPr>
                          <a:rPr lang="da-DK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a-DK" b="0" i="1" smtClean="0">
                            <a:latin typeface="Cambria Math" panose="02040503050406030204" pitchFamily="18" charset="0"/>
                          </a:rPr>
                          <m:t>𝑎𝑞</m:t>
                        </m:r>
                      </m:e>
                    </m:d>
                    <m:r>
                      <a:rPr lang="da-DK" b="0" i="1" smtClean="0">
                        <a:latin typeface="Cambria Math" panose="02040503050406030204" pitchFamily="18" charset="0"/>
                      </a:rPr>
                      <m:t>⇌</m:t>
                    </m:r>
                    <m:sSub>
                      <m:sSubPr>
                        <m:ctrlPr>
                          <a:rPr lang="da-DK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a-DK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da-DK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sub>
                    </m:sSub>
                    <m:sSub>
                      <m:sSubPr>
                        <m:ctrlPr>
                          <a:rPr lang="da-DK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a-DK" b="0" i="1" smtClean="0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da-DK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sub>
                    </m:sSub>
                    <m:r>
                      <a:rPr lang="da-DK" b="0" i="1" smtClean="0">
                        <a:latin typeface="Cambria Math" panose="02040503050406030204" pitchFamily="18" charset="0"/>
                      </a:rPr>
                      <m:t>𝐶𝑂𝑂𝐻</m:t>
                    </m:r>
                    <m:r>
                      <a:rPr lang="da-DK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da-DK" b="0" i="1" smtClean="0">
                        <a:latin typeface="Cambria Math" panose="02040503050406030204" pitchFamily="18" charset="0"/>
                      </a:rPr>
                      <m:t>𝑏𝑒𝑛𝑧𝑖𝑛</m:t>
                    </m:r>
                    <m:r>
                      <a:rPr lang="da-DK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da-DK" dirty="0"/>
                  <a:t> </a:t>
                </a:r>
              </a:p>
            </p:txBody>
          </p:sp>
        </mc:Choice>
        <mc:Fallback xmlns="">
          <p:sp>
            <p:nvSpPr>
              <p:cNvPr id="22" name="Tekstfelt 21">
                <a:extLst>
                  <a:ext uri="{FF2B5EF4-FFF2-40B4-BE49-F238E27FC236}">
                    <a16:creationId xmlns:a16="http://schemas.microsoft.com/office/drawing/2014/main" id="{7BF416ED-6168-4712-923F-C31D308E32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61385" y="2121878"/>
                <a:ext cx="3949543" cy="276999"/>
              </a:xfrm>
              <a:prstGeom prst="rect">
                <a:avLst/>
              </a:prstGeom>
              <a:blipFill>
                <a:blip r:embed="rId2"/>
                <a:stretch>
                  <a:fillRect l="-2006" t="-2174" r="-617" b="-32609"/>
                </a:stretch>
              </a:blipFill>
            </p:spPr>
            <p:txBody>
              <a:bodyPr/>
              <a:lstStyle/>
              <a:p>
                <a:r>
                  <a:rPr lang="da-DK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Tekstfelt 22">
            <a:extLst>
              <a:ext uri="{FF2B5EF4-FFF2-40B4-BE49-F238E27FC236}">
                <a16:creationId xmlns:a16="http://schemas.microsoft.com/office/drawing/2014/main" id="{748294D9-4EDD-4C72-9353-1D24C0E28494}"/>
              </a:ext>
            </a:extLst>
          </p:cNvPr>
          <p:cNvSpPr txBox="1"/>
          <p:nvPr/>
        </p:nvSpPr>
        <p:spPr>
          <a:xfrm>
            <a:off x="7471508" y="1609971"/>
            <a:ext cx="21729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u="sng" dirty="0"/>
              <a:t>Fordelingsligevægten</a:t>
            </a:r>
          </a:p>
        </p:txBody>
      </p:sp>
      <p:sp>
        <p:nvSpPr>
          <p:cNvPr id="24" name="Tekstfelt 23">
            <a:extLst>
              <a:ext uri="{FF2B5EF4-FFF2-40B4-BE49-F238E27FC236}">
                <a16:creationId xmlns:a16="http://schemas.microsoft.com/office/drawing/2014/main" id="{306009DF-BDCC-4763-A691-8C846C7DE661}"/>
              </a:ext>
            </a:extLst>
          </p:cNvPr>
          <p:cNvSpPr txBox="1"/>
          <p:nvPr/>
        </p:nvSpPr>
        <p:spPr>
          <a:xfrm>
            <a:off x="7471508" y="3344985"/>
            <a:ext cx="43438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u="sng" dirty="0"/>
              <a:t>Ligevægtskonstanten </a:t>
            </a:r>
            <a:r>
              <a:rPr lang="da-DK" dirty="0"/>
              <a:t>= fordelingskonstanten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kstfelt 24">
                <a:extLst>
                  <a:ext uri="{FF2B5EF4-FFF2-40B4-BE49-F238E27FC236}">
                    <a16:creationId xmlns:a16="http://schemas.microsoft.com/office/drawing/2014/main" id="{B0368505-CA6E-4C58-BEA1-823EB7111A0C}"/>
                  </a:ext>
                </a:extLst>
              </p:cNvPr>
              <p:cNvSpPr txBox="1"/>
              <p:nvPr/>
            </p:nvSpPr>
            <p:spPr>
              <a:xfrm>
                <a:off x="7931326" y="3950676"/>
                <a:ext cx="3209661" cy="58734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a-DK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a-DK" b="0" i="1" smtClean="0">
                              <a:latin typeface="Cambria Math" panose="02040503050406030204" pitchFamily="18" charset="0"/>
                            </a:rPr>
                            <m:t>𝐾</m:t>
                          </m:r>
                        </m:e>
                        <m:sub>
                          <m:r>
                            <a:rPr lang="da-DK" b="0" i="1" smtClean="0">
                              <a:latin typeface="Cambria Math" panose="02040503050406030204" pitchFamily="18" charset="0"/>
                            </a:rPr>
                            <m:t>𝐹</m:t>
                          </m:r>
                        </m:sub>
                      </m:sSub>
                      <m:r>
                        <a:rPr lang="da-DK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a-DK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a-DK" b="0" i="1" smtClean="0">
                              <a:latin typeface="Cambria Math" panose="02040503050406030204" pitchFamily="18" charset="0"/>
                            </a:rPr>
                            <m:t>[</m:t>
                          </m:r>
                          <m:sSub>
                            <m:sSubPr>
                              <m:ctrlPr>
                                <a:rPr lang="da-DK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a-DK" b="0" i="1" smtClean="0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da-DK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sub>
                          </m:sSub>
                          <m:sSub>
                            <m:sSubPr>
                              <m:ctrlPr>
                                <a:rPr lang="da-DK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a-DK" b="0" i="1" smtClean="0">
                                  <a:latin typeface="Cambria Math" panose="02040503050406030204" pitchFamily="18" charset="0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da-DK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b>
                          </m:sSub>
                          <m:r>
                            <a:rPr lang="da-DK" b="0" i="1" smtClean="0">
                              <a:latin typeface="Cambria Math" panose="02040503050406030204" pitchFamily="18" charset="0"/>
                            </a:rPr>
                            <m:t>𝐶𝑂𝑂𝐻</m:t>
                          </m:r>
                          <m:d>
                            <m:dPr>
                              <m:ctrlPr>
                                <a:rPr lang="da-DK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a-DK" b="0" i="1" smtClean="0">
                                  <a:latin typeface="Cambria Math" panose="02040503050406030204" pitchFamily="18" charset="0"/>
                                </a:rPr>
                                <m:t>𝑏𝑒𝑛𝑧𝑖𝑛</m:t>
                              </m:r>
                            </m:e>
                          </m:d>
                          <m:r>
                            <a:rPr lang="da-DK" b="0" i="1" smtClean="0">
                              <a:latin typeface="Cambria Math" panose="02040503050406030204" pitchFamily="18" charset="0"/>
                            </a:rPr>
                            <m:t>]</m:t>
                          </m:r>
                        </m:num>
                        <m:den>
                          <m:r>
                            <a:rPr lang="da-DK" b="0" i="1" smtClean="0">
                              <a:latin typeface="Cambria Math" panose="02040503050406030204" pitchFamily="18" charset="0"/>
                            </a:rPr>
                            <m:t>[</m:t>
                          </m:r>
                          <m:sSub>
                            <m:sSubPr>
                              <m:ctrlPr>
                                <a:rPr lang="da-DK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a-DK" b="0" i="1" smtClean="0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da-DK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sub>
                          </m:sSub>
                          <m:sSub>
                            <m:sSubPr>
                              <m:ctrlPr>
                                <a:rPr lang="da-DK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a-DK" b="0" i="1" smtClean="0">
                                  <a:latin typeface="Cambria Math" panose="02040503050406030204" pitchFamily="18" charset="0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da-DK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b>
                          </m:sSub>
                          <m:r>
                            <a:rPr lang="da-DK" b="0" i="1" smtClean="0">
                              <a:latin typeface="Cambria Math" panose="02040503050406030204" pitchFamily="18" charset="0"/>
                            </a:rPr>
                            <m:t>𝐶𝑂𝑂𝐻</m:t>
                          </m:r>
                          <m:d>
                            <m:dPr>
                              <m:ctrlPr>
                                <a:rPr lang="da-DK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a-DK" b="0" i="1" smtClean="0">
                                  <a:latin typeface="Cambria Math" panose="02040503050406030204" pitchFamily="18" charset="0"/>
                                </a:rPr>
                                <m:t>𝑎𝑞</m:t>
                              </m:r>
                            </m:e>
                          </m:d>
                          <m:r>
                            <a:rPr lang="da-DK" b="0" i="1" smtClean="0">
                              <a:latin typeface="Cambria Math" panose="02040503050406030204" pitchFamily="18" charset="0"/>
                            </a:rPr>
                            <m:t>]</m:t>
                          </m:r>
                        </m:den>
                      </m:f>
                      <m:r>
                        <a:rPr lang="da-DK" i="1">
                          <a:latin typeface="Cambria Math" panose="02040503050406030204" pitchFamily="18" charset="0"/>
                        </a:rPr>
                        <m:t>≈</m:t>
                      </m:r>
                      <m:r>
                        <a:rPr lang="da-DK" b="0" i="1" smtClean="0"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da-DK" dirty="0"/>
              </a:p>
            </p:txBody>
          </p:sp>
        </mc:Choice>
        <mc:Fallback xmlns="">
          <p:sp>
            <p:nvSpPr>
              <p:cNvPr id="25" name="Tekstfelt 24">
                <a:extLst>
                  <a:ext uri="{FF2B5EF4-FFF2-40B4-BE49-F238E27FC236}">
                    <a16:creationId xmlns:a16="http://schemas.microsoft.com/office/drawing/2014/main" id="{B0368505-CA6E-4C58-BEA1-823EB7111A0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31326" y="3950676"/>
                <a:ext cx="3209661" cy="58734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a-DK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Titel 1">
            <a:extLst>
              <a:ext uri="{FF2B5EF4-FFF2-40B4-BE49-F238E27FC236}">
                <a16:creationId xmlns:a16="http://schemas.microsoft.com/office/drawing/2014/main" id="{EDAACE72-EDD7-4B62-A9FB-F99650DB8B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da-DK" dirty="0"/>
              <a:t>Rensning af vand</a:t>
            </a:r>
          </a:p>
        </p:txBody>
      </p:sp>
      <p:sp>
        <p:nvSpPr>
          <p:cNvPr id="29" name="Tekstfelt 28">
            <a:extLst>
              <a:ext uri="{FF2B5EF4-FFF2-40B4-BE49-F238E27FC236}">
                <a16:creationId xmlns:a16="http://schemas.microsoft.com/office/drawing/2014/main" id="{8498844A-EE70-4852-82BE-DAB4A6D7BB1D}"/>
              </a:ext>
            </a:extLst>
          </p:cNvPr>
          <p:cNvSpPr txBox="1"/>
          <p:nvPr/>
        </p:nvSpPr>
        <p:spPr>
          <a:xfrm>
            <a:off x="7471508" y="4947145"/>
            <a:ext cx="23706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u="sng" dirty="0"/>
              <a:t>Fordelingskoefficienten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kstfelt 29">
                <a:extLst>
                  <a:ext uri="{FF2B5EF4-FFF2-40B4-BE49-F238E27FC236}">
                    <a16:creationId xmlns:a16="http://schemas.microsoft.com/office/drawing/2014/main" id="{A90E89C1-CE71-4211-9E79-3B58C69C60BA}"/>
                  </a:ext>
                </a:extLst>
              </p:cNvPr>
              <p:cNvSpPr txBox="1"/>
              <p:nvPr/>
            </p:nvSpPr>
            <p:spPr>
              <a:xfrm>
                <a:off x="8813971" y="5611295"/>
                <a:ext cx="144437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a-DK" b="0" i="1" smtClean="0">
                          <a:latin typeface="Cambria Math" panose="02040503050406030204" pitchFamily="18" charset="0"/>
                        </a:rPr>
                        <m:t>𝑙𝑜𝑔𝑃</m:t>
                      </m:r>
                      <m:r>
                        <a:rPr lang="da-DK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a-DK" b="0" i="1" smtClean="0">
                          <a:latin typeface="Cambria Math" panose="02040503050406030204" pitchFamily="18" charset="0"/>
                        </a:rPr>
                        <m:t>𝑙𝑜𝑔</m:t>
                      </m:r>
                      <m:sSub>
                        <m:sSubPr>
                          <m:ctrlPr>
                            <a:rPr lang="da-DK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a-DK" b="0" i="1" smtClean="0">
                              <a:latin typeface="Cambria Math" panose="02040503050406030204" pitchFamily="18" charset="0"/>
                            </a:rPr>
                            <m:t>𝐾</m:t>
                          </m:r>
                        </m:e>
                        <m:sub>
                          <m:r>
                            <a:rPr lang="da-DK" b="0" i="1" smtClean="0">
                              <a:latin typeface="Cambria Math" panose="02040503050406030204" pitchFamily="18" charset="0"/>
                            </a:rPr>
                            <m:t>𝐹</m:t>
                          </m:r>
                        </m:sub>
                      </m:sSub>
                    </m:oMath>
                  </m:oMathPara>
                </a14:m>
                <a:endParaRPr lang="da-DK" dirty="0"/>
              </a:p>
            </p:txBody>
          </p:sp>
        </mc:Choice>
        <mc:Fallback xmlns="">
          <p:sp>
            <p:nvSpPr>
              <p:cNvPr id="30" name="Tekstfelt 29">
                <a:extLst>
                  <a:ext uri="{FF2B5EF4-FFF2-40B4-BE49-F238E27FC236}">
                    <a16:creationId xmlns:a16="http://schemas.microsoft.com/office/drawing/2014/main" id="{A90E89C1-CE71-4211-9E79-3B58C69C60B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13971" y="5611295"/>
                <a:ext cx="1444370" cy="276999"/>
              </a:xfrm>
              <a:prstGeom prst="rect">
                <a:avLst/>
              </a:prstGeom>
              <a:blipFill>
                <a:blip r:embed="rId4"/>
                <a:stretch>
                  <a:fillRect l="-5485" t="-2174" r="-844" b="-32609"/>
                </a:stretch>
              </a:blipFill>
            </p:spPr>
            <p:txBody>
              <a:bodyPr/>
              <a:lstStyle/>
              <a:p>
                <a:r>
                  <a:rPr lang="da-DK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kstfelt 1">
            <a:extLst>
              <a:ext uri="{FF2B5EF4-FFF2-40B4-BE49-F238E27FC236}">
                <a16:creationId xmlns:a16="http://schemas.microsoft.com/office/drawing/2014/main" id="{047ED48F-1A70-4880-AD38-77C8CC116FE8}"/>
              </a:ext>
            </a:extLst>
          </p:cNvPr>
          <p:cNvSpPr txBox="1"/>
          <p:nvPr/>
        </p:nvSpPr>
        <p:spPr>
          <a:xfrm>
            <a:off x="343874" y="1755285"/>
            <a:ext cx="709246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/>
              <a:t>Tabeller for </a:t>
            </a:r>
            <a:r>
              <a:rPr lang="da-DK" dirty="0" err="1"/>
              <a:t>logP</a:t>
            </a:r>
            <a:r>
              <a:rPr lang="da-DK" dirty="0"/>
              <a:t> er normalt for fordeling mellem vand og octan-1-ol</a:t>
            </a:r>
          </a:p>
          <a:p>
            <a:endParaRPr lang="da-DK" dirty="0"/>
          </a:p>
          <a:p>
            <a:r>
              <a:rPr lang="da-DK" dirty="0"/>
              <a:t>Hvis </a:t>
            </a:r>
            <a:r>
              <a:rPr lang="da-DK" dirty="0" err="1"/>
              <a:t>logP</a:t>
            </a:r>
            <a:r>
              <a:rPr lang="da-DK" dirty="0"/>
              <a:t> er høj, så vil stoffer i en vandig opløsning</a:t>
            </a:r>
          </a:p>
          <a:p>
            <a:r>
              <a:rPr lang="da-DK" dirty="0"/>
              <a:t>-kunne ekstraheres med et upolært opløsningsmiddel.</a:t>
            </a:r>
          </a:p>
          <a:p>
            <a:r>
              <a:rPr lang="da-DK" dirty="0"/>
              <a:t>-kunne binde til en upolær overflade, der er i kontakt med opløsningen.</a:t>
            </a:r>
          </a:p>
        </p:txBody>
      </p:sp>
      <p:graphicFrame>
        <p:nvGraphicFramePr>
          <p:cNvPr id="3" name="Tabel 3">
            <a:extLst>
              <a:ext uri="{FF2B5EF4-FFF2-40B4-BE49-F238E27FC236}">
                <a16:creationId xmlns:a16="http://schemas.microsoft.com/office/drawing/2014/main" id="{54C4859B-B87D-4C50-82A7-16E75D7D397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5804983"/>
              </p:ext>
            </p:extLst>
          </p:nvPr>
        </p:nvGraphicFramePr>
        <p:xfrm>
          <a:off x="343873" y="3338178"/>
          <a:ext cx="6150712" cy="24726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75356">
                  <a:extLst>
                    <a:ext uri="{9D8B030D-6E8A-4147-A177-3AD203B41FA5}">
                      <a16:colId xmlns:a16="http://schemas.microsoft.com/office/drawing/2014/main" val="3939363861"/>
                    </a:ext>
                  </a:extLst>
                </a:gridCol>
                <a:gridCol w="1537678">
                  <a:extLst>
                    <a:ext uri="{9D8B030D-6E8A-4147-A177-3AD203B41FA5}">
                      <a16:colId xmlns:a16="http://schemas.microsoft.com/office/drawing/2014/main" val="2690601668"/>
                    </a:ext>
                  </a:extLst>
                </a:gridCol>
                <a:gridCol w="1537678">
                  <a:extLst>
                    <a:ext uri="{9D8B030D-6E8A-4147-A177-3AD203B41FA5}">
                      <a16:colId xmlns:a16="http://schemas.microsoft.com/office/drawing/2014/main" val="229865430"/>
                    </a:ext>
                  </a:extLst>
                </a:gridCol>
              </a:tblGrid>
              <a:tr h="596238">
                <a:tc>
                  <a:txBody>
                    <a:bodyPr/>
                    <a:lstStyle/>
                    <a:p>
                      <a:r>
                        <a:rPr lang="da-DK" dirty="0"/>
                        <a:t>Navn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 err="1"/>
                        <a:t>logP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Kilde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7310449"/>
                  </a:ext>
                </a:extLst>
              </a:tr>
              <a:tr h="596238">
                <a:tc>
                  <a:txBody>
                    <a:bodyPr/>
                    <a:lstStyle/>
                    <a:p>
                      <a:r>
                        <a:rPr lang="da-DK" dirty="0"/>
                        <a:t>Benzoesyre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1,87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go.drugbank.com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9724482"/>
                  </a:ext>
                </a:extLst>
              </a:tr>
              <a:tr h="596238">
                <a:tc>
                  <a:txBody>
                    <a:bodyPr/>
                    <a:lstStyle/>
                    <a:p>
                      <a:r>
                        <a:rPr lang="da-DK" dirty="0" err="1"/>
                        <a:t>bromthymolblåt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9,00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 err="1"/>
                        <a:t>ChemAxon</a:t>
                      </a:r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7241761"/>
                  </a:ext>
                </a:extLst>
              </a:tr>
              <a:tr h="596238">
                <a:tc>
                  <a:txBody>
                    <a:bodyPr/>
                    <a:lstStyle/>
                    <a:p>
                      <a:r>
                        <a:rPr lang="da-DK" dirty="0" err="1"/>
                        <a:t>Diazepam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2,82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go.drugband.com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62888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60289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E1EBF22F22BD894D9376E2297FB3B6BB" ma:contentTypeVersion="19" ma:contentTypeDescription="Opret et nyt dokument." ma:contentTypeScope="" ma:versionID="43e63b70dbf646a91089628b9fe8ff4f">
  <xsd:schema xmlns:xsd="http://www.w3.org/2001/XMLSchema" xmlns:xs="http://www.w3.org/2001/XMLSchema" xmlns:p="http://schemas.microsoft.com/office/2006/metadata/properties" xmlns:ns2="4cf67d76-6d67-47b9-abef-710e043f91bd" xmlns:ns3="4824f45e-a9cb-4df3-9007-856bac09b47a" targetNamespace="http://schemas.microsoft.com/office/2006/metadata/properties" ma:root="true" ma:fieldsID="bb6ef967a8a0206e69cf7053c7ff468e" ns2:_="" ns3:_="">
    <xsd:import namespace="4cf67d76-6d67-47b9-abef-710e043f91bd"/>
    <xsd:import namespace="4824f45e-a9cb-4df3-9007-856bac09b47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LengthInSeconds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cf67d76-6d67-47b9-abef-710e043f91b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9" nillable="true" ma:taxonomy="true" ma:internalName="lcf76f155ced4ddcb4097134ff3c332f" ma:taxonomyFieldName="MediaServiceImageTags" ma:displayName="Billedmærker" ma:readOnly="false" ma:fieldId="{5cf76f15-5ced-4ddc-b409-7134ff3c332f}" ma:taxonomyMulti="true" ma:sspId="dd1ecd37-496c-4309-8ea7-a1f5911fc37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21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2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3" nillable="true" ma:displayName="Location" ma:internalName="MediaServiceLocation" ma:readOnly="true">
      <xsd:simpleType>
        <xsd:restriction base="dms:Text"/>
      </xsd:simple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BillingMetadata" ma:index="26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24f45e-a9cb-4df3-9007-856bac09b47a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Delt med detaljer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916f5b05-7b91-47f6-bc85-84b11d616f98}" ma:internalName="TaxCatchAll" ma:showField="CatchAllData" ma:web="4824f45e-a9cb-4df3-9007-856bac09b47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dhol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4cf67d76-6d67-47b9-abef-710e043f91bd">
      <Terms xmlns="http://schemas.microsoft.com/office/infopath/2007/PartnerControls"/>
    </lcf76f155ced4ddcb4097134ff3c332f>
    <TaxCatchAll xmlns="4824f45e-a9cb-4df3-9007-856bac09b47a" xsi:nil="true"/>
  </documentManagement>
</p:properties>
</file>

<file path=customXml/itemProps1.xml><?xml version="1.0" encoding="utf-8"?>
<ds:datastoreItem xmlns:ds="http://schemas.openxmlformats.org/officeDocument/2006/customXml" ds:itemID="{3B896C72-13D1-4796-8818-5C2D3C2BB21D}"/>
</file>

<file path=customXml/itemProps2.xml><?xml version="1.0" encoding="utf-8"?>
<ds:datastoreItem xmlns:ds="http://schemas.openxmlformats.org/officeDocument/2006/customXml" ds:itemID="{2D76F5DB-840E-42EF-8145-3AB635B831DF}"/>
</file>

<file path=customXml/itemProps3.xml><?xml version="1.0" encoding="utf-8"?>
<ds:datastoreItem xmlns:ds="http://schemas.openxmlformats.org/officeDocument/2006/customXml" ds:itemID="{92982B77-2B77-431C-96A1-8E7EF815CCBF}"/>
</file>

<file path=docProps/app.xml><?xml version="1.0" encoding="utf-8"?>
<Properties xmlns="http://schemas.openxmlformats.org/officeDocument/2006/extended-properties" xmlns:vt="http://schemas.openxmlformats.org/officeDocument/2006/docPropsVTypes">
  <TotalTime>2758</TotalTime>
  <Words>885</Words>
  <Application>Microsoft Office PowerPoint</Application>
  <PresentationFormat>Widescreen</PresentationFormat>
  <Paragraphs>211</Paragraphs>
  <Slides>20</Slides>
  <Notes>1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6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20</vt:i4>
      </vt:variant>
    </vt:vector>
  </HeadingPairs>
  <TitlesOfParts>
    <vt:vector size="27" baseType="lpstr">
      <vt:lpstr>Arial</vt:lpstr>
      <vt:lpstr>Calibri</vt:lpstr>
      <vt:lpstr>Calibri Light</vt:lpstr>
      <vt:lpstr>Cambria Math</vt:lpstr>
      <vt:lpstr>Lucida Sans Unicode</vt:lpstr>
      <vt:lpstr>Segoe UI</vt:lpstr>
      <vt:lpstr>Office Theme</vt:lpstr>
      <vt:lpstr>Spildevand og EU</vt:lpstr>
      <vt:lpstr>Lektionsoversigt</vt:lpstr>
      <vt:lpstr>Bindingstyper – mellem formelenheder</vt:lpstr>
      <vt:lpstr>Bindingstyper – i en formelenhed</vt:lpstr>
      <vt:lpstr>Polære og upolære molekyler</vt:lpstr>
      <vt:lpstr>Polaritet: En glidende skala</vt:lpstr>
      <vt:lpstr>Polaritet: En glidende skala</vt:lpstr>
      <vt:lpstr>Polaritet: En glidende skala</vt:lpstr>
      <vt:lpstr>Rensning af vand</vt:lpstr>
      <vt:lpstr>Rensning og pH</vt:lpstr>
      <vt:lpstr>Rensning og pH</vt:lpstr>
      <vt:lpstr>Rensning af vand.</vt:lpstr>
      <vt:lpstr>Hvad med bromthymolblåt?</vt:lpstr>
      <vt:lpstr>Hvad med bromthymolblåt?</vt:lpstr>
      <vt:lpstr>BTB farver og pH</vt:lpstr>
      <vt:lpstr>BTB binding til granuleret trækul</vt:lpstr>
      <vt:lpstr>Aktivt kulfiltre</vt:lpstr>
      <vt:lpstr>Aktivt kulfilter</vt:lpstr>
      <vt:lpstr>Aktivt kulfilter</vt:lpstr>
      <vt:lpstr>Teknikker til vandrensning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Spildevand og EU</dc:title>
  <dc:creator>Karen Ronge Baktoft</dc:creator>
  <cp:lastModifiedBy>Peter Reinholt Nielsen</cp:lastModifiedBy>
  <cp:revision>8</cp:revision>
  <dcterms:created xsi:type="dcterms:W3CDTF">2020-10-15T11:57:33Z</dcterms:created>
  <dcterms:modified xsi:type="dcterms:W3CDTF">2020-11-13T08:41:56Z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0x010100E1EBF22F22BD894D9376E2297FB3B6BB</vt:lpwstr>
  </property>
</Properties>
</file>