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9" r:id="rId5"/>
    <p:sldId id="258" r:id="rId6"/>
    <p:sldId id="268" r:id="rId7"/>
    <p:sldId id="269" r:id="rId8"/>
    <p:sldId id="266" r:id="rId9"/>
    <p:sldId id="267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D68634-63BE-4C96-B465-10FCF3A52C48}" v="3" dt="2020-11-12T12:18:51.6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Reinholt Nielsen" userId="f466364d-a6cb-40db-a736-0e9d661d4a9b" providerId="ADAL" clId="{D1D68634-63BE-4C96-B465-10FCF3A52C48}"/>
    <pc:docChg chg="undo custSel addSld delSld modSld">
      <pc:chgData name="Peter Reinholt Nielsen" userId="f466364d-a6cb-40db-a736-0e9d661d4a9b" providerId="ADAL" clId="{D1D68634-63BE-4C96-B465-10FCF3A52C48}" dt="2020-11-13T09:15:52.242" v="158" actId="20577"/>
      <pc:docMkLst>
        <pc:docMk/>
      </pc:docMkLst>
      <pc:sldChg chg="del">
        <pc:chgData name="Peter Reinholt Nielsen" userId="f466364d-a6cb-40db-a736-0e9d661d4a9b" providerId="ADAL" clId="{D1D68634-63BE-4C96-B465-10FCF3A52C48}" dt="2020-11-13T09:13:12.133" v="9" actId="2696"/>
        <pc:sldMkLst>
          <pc:docMk/>
          <pc:sldMk cId="705020029" sldId="257"/>
        </pc:sldMkLst>
      </pc:sldChg>
      <pc:sldChg chg="modSp mod">
        <pc:chgData name="Peter Reinholt Nielsen" userId="f466364d-a6cb-40db-a736-0e9d661d4a9b" providerId="ADAL" clId="{D1D68634-63BE-4C96-B465-10FCF3A52C48}" dt="2020-11-13T09:13:48.407" v="39" actId="20577"/>
        <pc:sldMkLst>
          <pc:docMk/>
          <pc:sldMk cId="2456825153" sldId="258"/>
        </pc:sldMkLst>
        <pc:spChg chg="mod">
          <ac:chgData name="Peter Reinholt Nielsen" userId="f466364d-a6cb-40db-a736-0e9d661d4a9b" providerId="ADAL" clId="{D1D68634-63BE-4C96-B465-10FCF3A52C48}" dt="2020-11-13T09:13:48.407" v="39" actId="20577"/>
          <ac:spMkLst>
            <pc:docMk/>
            <pc:sldMk cId="2456825153" sldId="258"/>
            <ac:spMk id="3" creationId="{999F1738-688B-4A6A-9E18-986DA4BE6871}"/>
          </ac:spMkLst>
        </pc:spChg>
      </pc:sldChg>
      <pc:sldChg chg="modSp mod">
        <pc:chgData name="Peter Reinholt Nielsen" userId="f466364d-a6cb-40db-a736-0e9d661d4a9b" providerId="ADAL" clId="{D1D68634-63BE-4C96-B465-10FCF3A52C48}" dt="2020-11-13T09:15:32.932" v="122" actId="20577"/>
        <pc:sldMkLst>
          <pc:docMk/>
          <pc:sldMk cId="984480308" sldId="266"/>
        </pc:sldMkLst>
        <pc:spChg chg="mod">
          <ac:chgData name="Peter Reinholt Nielsen" userId="f466364d-a6cb-40db-a736-0e9d661d4a9b" providerId="ADAL" clId="{D1D68634-63BE-4C96-B465-10FCF3A52C48}" dt="2020-11-13T09:15:32.932" v="122" actId="20577"/>
          <ac:spMkLst>
            <pc:docMk/>
            <pc:sldMk cId="984480308" sldId="266"/>
            <ac:spMk id="2" creationId="{5CFFE5E3-111F-4F3E-9B03-39F49EDCD927}"/>
          </ac:spMkLst>
        </pc:spChg>
        <pc:spChg chg="mod">
          <ac:chgData name="Peter Reinholt Nielsen" userId="f466364d-a6cb-40db-a736-0e9d661d4a9b" providerId="ADAL" clId="{D1D68634-63BE-4C96-B465-10FCF3A52C48}" dt="2020-11-13T09:15:07.809" v="100" actId="20577"/>
          <ac:spMkLst>
            <pc:docMk/>
            <pc:sldMk cId="984480308" sldId="266"/>
            <ac:spMk id="9" creationId="{09F00A61-3344-4765-9206-00C4A87CB22C}"/>
          </ac:spMkLst>
        </pc:spChg>
      </pc:sldChg>
      <pc:sldChg chg="modSp mod">
        <pc:chgData name="Peter Reinholt Nielsen" userId="f466364d-a6cb-40db-a736-0e9d661d4a9b" providerId="ADAL" clId="{D1D68634-63BE-4C96-B465-10FCF3A52C48}" dt="2020-11-13T09:15:43.185" v="140" actId="20577"/>
        <pc:sldMkLst>
          <pc:docMk/>
          <pc:sldMk cId="491280459" sldId="267"/>
        </pc:sldMkLst>
        <pc:spChg chg="mod">
          <ac:chgData name="Peter Reinholt Nielsen" userId="f466364d-a6cb-40db-a736-0e9d661d4a9b" providerId="ADAL" clId="{D1D68634-63BE-4C96-B465-10FCF3A52C48}" dt="2020-11-13T09:15:43.185" v="140" actId="20577"/>
          <ac:spMkLst>
            <pc:docMk/>
            <pc:sldMk cId="491280459" sldId="267"/>
            <ac:spMk id="2" creationId="{5CFFE5E3-111F-4F3E-9B03-39F49EDCD927}"/>
          </ac:spMkLst>
        </pc:spChg>
        <pc:spChg chg="mod">
          <ac:chgData name="Peter Reinholt Nielsen" userId="f466364d-a6cb-40db-a736-0e9d661d4a9b" providerId="ADAL" clId="{D1D68634-63BE-4C96-B465-10FCF3A52C48}" dt="2020-11-13T09:14:24.976" v="59" actId="20577"/>
          <ac:spMkLst>
            <pc:docMk/>
            <pc:sldMk cId="491280459" sldId="267"/>
            <ac:spMk id="9" creationId="{09F00A61-3344-4765-9206-00C4A87CB22C}"/>
          </ac:spMkLst>
        </pc:spChg>
      </pc:sldChg>
      <pc:sldChg chg="modSp mod">
        <pc:chgData name="Peter Reinholt Nielsen" userId="f466364d-a6cb-40db-a736-0e9d661d4a9b" providerId="ADAL" clId="{D1D68634-63BE-4C96-B465-10FCF3A52C48}" dt="2020-11-13T09:15:52.242" v="158" actId="20577"/>
        <pc:sldMkLst>
          <pc:docMk/>
          <pc:sldMk cId="1589860419" sldId="270"/>
        </pc:sldMkLst>
        <pc:spChg chg="mod">
          <ac:chgData name="Peter Reinholt Nielsen" userId="f466364d-a6cb-40db-a736-0e9d661d4a9b" providerId="ADAL" clId="{D1D68634-63BE-4C96-B465-10FCF3A52C48}" dt="2020-11-13T09:15:52.242" v="158" actId="20577"/>
          <ac:spMkLst>
            <pc:docMk/>
            <pc:sldMk cId="1589860419" sldId="270"/>
            <ac:spMk id="2" creationId="{5CFFE5E3-111F-4F3E-9B03-39F49EDCD927}"/>
          </ac:spMkLst>
        </pc:spChg>
      </pc:sldChg>
      <pc:sldChg chg="addSp delSp modSp add del mod setBg delDesignElem">
        <pc:chgData name="Peter Reinholt Nielsen" userId="f466364d-a6cb-40db-a736-0e9d661d4a9b" providerId="ADAL" clId="{D1D68634-63BE-4C96-B465-10FCF3A52C48}" dt="2020-11-12T12:19:08.417" v="8"/>
        <pc:sldMkLst>
          <pc:docMk/>
          <pc:sldMk cId="2074418289" sldId="279"/>
        </pc:sldMkLst>
        <pc:spChg chg="mod">
          <ac:chgData name="Peter Reinholt Nielsen" userId="f466364d-a6cb-40db-a736-0e9d661d4a9b" providerId="ADAL" clId="{D1D68634-63BE-4C96-B465-10FCF3A52C48}" dt="2020-11-12T12:19:08.417" v="8"/>
          <ac:spMkLst>
            <pc:docMk/>
            <pc:sldMk cId="2074418289" sldId="279"/>
            <ac:spMk id="3" creationId="{0F204480-E1EB-4CD9-B059-4CBB08E63D73}"/>
          </ac:spMkLst>
        </pc:spChg>
        <pc:spChg chg="add del">
          <ac:chgData name="Peter Reinholt Nielsen" userId="f466364d-a6cb-40db-a736-0e9d661d4a9b" providerId="ADAL" clId="{D1D68634-63BE-4C96-B465-10FCF3A52C48}" dt="2020-11-12T12:18:51.586" v="2"/>
          <ac:spMkLst>
            <pc:docMk/>
            <pc:sldMk cId="2074418289" sldId="279"/>
            <ac:spMk id="71" creationId="{41F18803-BE79-4916-AE6B-5DE238B367F0}"/>
          </ac:spMkLst>
        </pc:spChg>
        <pc:spChg chg="add del">
          <ac:chgData name="Peter Reinholt Nielsen" userId="f466364d-a6cb-40db-a736-0e9d661d4a9b" providerId="ADAL" clId="{D1D68634-63BE-4C96-B465-10FCF3A52C48}" dt="2020-11-12T12:18:51.586" v="2"/>
          <ac:spMkLst>
            <pc:docMk/>
            <pc:sldMk cId="2074418289" sldId="279"/>
            <ac:spMk id="73" creationId="{C15229F3-7A2E-4558-98FE-7A5F69409DC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0A0D0-2D0B-444A-A08F-85CDDF8217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C38086-0835-4EC6-B700-BC3D02E77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65AF0-B052-42A3-BC8F-4FDBD0471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BC939-EBE5-443F-A808-ABC5D38A5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E7053-AFD7-447E-AE2D-7458D517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80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ECFE-98D5-4CBA-A805-9A9A7393B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A82CE3-05A8-420C-9DED-E60ECF0AE7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C8FC3-5EBA-4708-B1B9-1AA99C837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8157C-C57A-4495-9E57-C7A0A9B51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D5CC6-42A3-4B41-9F79-47B2EC77E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0D7173-22B3-419D-9354-490CBF6B9A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0710ED-A17B-4C2B-BCA6-36EBDD028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D5A2D-8191-465C-B00F-73A13BA61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6EF9BD-9E4D-4E1A-8D0A-3F4DE9E2C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4F9-F64F-49CC-BC4B-C45667F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193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02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A50C5-2AF6-436F-98C5-69DF43C0E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51965-9E5E-4407-89FD-4D7BAA818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3BDBD-96A7-4A6D-9E5E-02653A63C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B5F49-EEB0-4F14-8E59-D53BB28B6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4C5538-53E5-4DBC-A2D8-3530C9A34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83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105BB-E5B5-4916-8591-A06AC08BC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F3889-7CF5-486D-93D4-302B9FFE3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FC40B-7DB1-42DF-AF13-13FF8F9B4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5C454-09A7-4DD2-914D-106DED071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A4484-BCD9-415E-AB63-F624C8C02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331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0FCD2-445E-4C4E-B0C4-66FE9A453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3B1BC-E3B3-4ACE-BA3F-77E9886CA9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9950B1-2694-4F0C-9EAE-B84E380C0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27765-A686-4EFE-9ED7-A44D5AC68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464315-9B67-40FA-9E8C-5D85C262B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F1B37B-0A2C-4160-A06A-59428350B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552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FCF6-0187-47AE-81C2-A21F86B3C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8C07CA-52B9-4B2F-8BE6-A99DE8805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DF7490-0983-4701-9B1D-2B61AFA63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42A34-E124-4635-A435-0ED774C310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456DB4-48F9-449C-ABA1-D77DE2773D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439C52-EE40-4990-8138-693FAAC9D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162C19-C451-4035-BAE3-1C8DCFAB2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7183A0-D142-4BF4-B367-20D730969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609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8D0C7-83E6-4449-A6BF-1A738A946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42C78C-1864-4445-92E7-71671E41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C9D53E-DA01-4252-A318-B73A626B6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870499-D7C4-47DA-BB6A-107954DBC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95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B557B6-A591-441A-BC88-D2D43F96C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A537DC-8D61-4B7C-BF4A-F38C6F83D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6BDD80-B4D2-4484-A0C9-FC8FAB9D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58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9CF8D-3C1B-497E-93EB-409D081FC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407F0-A6AD-4101-8C9B-11FBE8BA5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622C3-C297-4F52-9CDA-14E4B5417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DF027-86DF-4155-9421-F9D451327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AB3722-C5F2-4E90-BB3B-479316AD1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7E1E68-5CDA-46F8-BDE5-1BECC626F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858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2D525-B2B8-4229-8916-1314D82A7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FA7052-F5B4-42B0-8A05-171FED7D26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13E9E8-18AD-481A-A646-D8CC72A9D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FA1ADA-A767-4762-92FE-8BA10E0BB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614F1C-A10A-4BEF-8F61-D14D44297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3436C-D28B-4B01-9398-3FADF8CC2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1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F17D1E-1ACA-4BE9-9EA8-EAEFC78B9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560EF1-4D44-4BD7-802D-A1C57E7E1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19CC2-16D4-40D0-BFAF-C9AC4AD068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F2DAC-B468-4997-9AEC-0DD3130D48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55F2A-B01D-44F7-AE53-B5DEFE7966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21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dreamstime.com/photos-images/wastewater.html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www.infoasturies.com/es/2017/02/07/la-c-e-a-solicita-la-demolicion-de-la-presa-de-entrepene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741FA-4F73-4F13-B24E-9D776198BF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4040" y="2245810"/>
            <a:ext cx="5699760" cy="1355750"/>
          </a:xfrm>
        </p:spPr>
        <p:txBody>
          <a:bodyPr>
            <a:normAutofit/>
          </a:bodyPr>
          <a:lstStyle/>
          <a:p>
            <a:pPr algn="l"/>
            <a:r>
              <a:rPr lang="en-GB" sz="5400"/>
              <a:t>Spildevand og EU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04480-E1EB-4CD9-B059-4CBB08E63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4040" y="3608516"/>
            <a:ext cx="5699760" cy="911117"/>
          </a:xfrm>
        </p:spPr>
        <p:txBody>
          <a:bodyPr>
            <a:normAutofit/>
          </a:bodyPr>
          <a:lstStyle/>
          <a:p>
            <a:pPr algn="l"/>
            <a:r>
              <a:rPr lang="da-DK" sz="2000" dirty="0"/>
              <a:t>Lektion 8</a:t>
            </a:r>
          </a:p>
          <a:p>
            <a:pPr algn="l"/>
            <a:r>
              <a:rPr lang="da-DK" sz="2000" dirty="0"/>
              <a:t>Rensemetoder og opgave</a:t>
            </a:r>
          </a:p>
        </p:txBody>
      </p:sp>
      <p:sp>
        <p:nvSpPr>
          <p:cNvPr id="71" name="Freeform 17">
            <a:extLst>
              <a:ext uri="{FF2B5EF4-FFF2-40B4-BE49-F238E27FC236}">
                <a16:creationId xmlns:a16="http://schemas.microsoft.com/office/drawing/2014/main" id="{41F18803-BE79-4916-AE6B-5DE238B367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566160" y="0"/>
            <a:ext cx="8625840" cy="2130951"/>
          </a:xfrm>
          <a:custGeom>
            <a:avLst/>
            <a:gdLst>
              <a:gd name="connsiteX0" fmla="*/ 0 w 8663110"/>
              <a:gd name="connsiteY0" fmla="*/ 0 h 2130951"/>
              <a:gd name="connsiteX1" fmla="*/ 819150 w 8663110"/>
              <a:gd name="connsiteY1" fmla="*/ 0 h 2130951"/>
              <a:gd name="connsiteX2" fmla="*/ 1028700 w 8663110"/>
              <a:gd name="connsiteY2" fmla="*/ 0 h 2130951"/>
              <a:gd name="connsiteX3" fmla="*/ 4187970 w 8663110"/>
              <a:gd name="connsiteY3" fmla="*/ 0 h 2130951"/>
              <a:gd name="connsiteX4" fmla="*/ 4400550 w 8663110"/>
              <a:gd name="connsiteY4" fmla="*/ 0 h 2130951"/>
              <a:gd name="connsiteX5" fmla="*/ 5262791 w 8663110"/>
              <a:gd name="connsiteY5" fmla="*/ 0 h 2130951"/>
              <a:gd name="connsiteX6" fmla="*/ 5262791 w 8663110"/>
              <a:gd name="connsiteY6" fmla="*/ 478 h 2130951"/>
              <a:gd name="connsiteX7" fmla="*/ 8663110 w 8663110"/>
              <a:gd name="connsiteY7" fmla="*/ 478 h 2130951"/>
              <a:gd name="connsiteX8" fmla="*/ 7676422 w 8663110"/>
              <a:gd name="connsiteY8" fmla="*/ 2130951 h 2130951"/>
              <a:gd name="connsiteX9" fmla="*/ 4400550 w 8663110"/>
              <a:gd name="connsiteY9" fmla="*/ 2130951 h 2130951"/>
              <a:gd name="connsiteX10" fmla="*/ 4187970 w 8663110"/>
              <a:gd name="connsiteY10" fmla="*/ 2130951 h 2130951"/>
              <a:gd name="connsiteX11" fmla="*/ 1028700 w 8663110"/>
              <a:gd name="connsiteY11" fmla="*/ 2130951 h 2130951"/>
              <a:gd name="connsiteX12" fmla="*/ 819150 w 8663110"/>
              <a:gd name="connsiteY12" fmla="*/ 2130951 h 2130951"/>
              <a:gd name="connsiteX13" fmla="*/ 0 w 8663110"/>
              <a:gd name="connsiteY13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63110" h="2130951">
                <a:moveTo>
                  <a:pt x="0" y="0"/>
                </a:moveTo>
                <a:lnTo>
                  <a:pt x="819150" y="0"/>
                </a:lnTo>
                <a:lnTo>
                  <a:pt x="1028700" y="0"/>
                </a:lnTo>
                <a:lnTo>
                  <a:pt x="4187970" y="0"/>
                </a:lnTo>
                <a:lnTo>
                  <a:pt x="4400550" y="0"/>
                </a:lnTo>
                <a:lnTo>
                  <a:pt x="5262791" y="0"/>
                </a:lnTo>
                <a:lnTo>
                  <a:pt x="5262791" y="478"/>
                </a:lnTo>
                <a:lnTo>
                  <a:pt x="8663110" y="478"/>
                </a:lnTo>
                <a:lnTo>
                  <a:pt x="7676422" y="2130951"/>
                </a:lnTo>
                <a:lnTo>
                  <a:pt x="4400550" y="2130951"/>
                </a:lnTo>
                <a:lnTo>
                  <a:pt x="4187970" y="2130951"/>
                </a:lnTo>
                <a:lnTo>
                  <a:pt x="1028700" y="2130951"/>
                </a:lnTo>
                <a:lnTo>
                  <a:pt x="819150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47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The European Union | OSCE">
            <a:extLst>
              <a:ext uri="{FF2B5EF4-FFF2-40B4-BE49-F238E27FC236}">
                <a16:creationId xmlns:a16="http://schemas.microsoft.com/office/drawing/2014/main" id="{376BD6E6-DDAB-4296-93B4-3F2DB56787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06" r="10842" b="1"/>
          <a:stretch/>
        </p:blipFill>
        <p:spPr bwMode="auto">
          <a:xfrm>
            <a:off x="20" y="10"/>
            <a:ext cx="4902094" cy="3364982"/>
          </a:xfrm>
          <a:custGeom>
            <a:avLst/>
            <a:gdLst/>
            <a:ahLst/>
            <a:cxnLst/>
            <a:rect l="l" t="t" r="r" b="b"/>
            <a:pathLst>
              <a:path w="4902114" h="3364992">
                <a:moveTo>
                  <a:pt x="0" y="0"/>
                </a:moveTo>
                <a:lnTo>
                  <a:pt x="3343681" y="0"/>
                </a:lnTo>
                <a:lnTo>
                  <a:pt x="4902114" y="3364992"/>
                </a:lnTo>
                <a:lnTo>
                  <a:pt x="0" y="33649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Freeform 18">
            <a:extLst>
              <a:ext uri="{FF2B5EF4-FFF2-40B4-BE49-F238E27FC236}">
                <a16:creationId xmlns:a16="http://schemas.microsoft.com/office/drawing/2014/main" id="{C15229F3-7A2E-4558-98FE-7A5F69409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703162" y="4683319"/>
            <a:ext cx="6488837" cy="2174681"/>
          </a:xfrm>
          <a:custGeom>
            <a:avLst/>
            <a:gdLst>
              <a:gd name="connsiteX0" fmla="*/ 0 w 6516874"/>
              <a:gd name="connsiteY0" fmla="*/ 0 h 2174681"/>
              <a:gd name="connsiteX1" fmla="*/ 819150 w 6516874"/>
              <a:gd name="connsiteY1" fmla="*/ 0 h 2174681"/>
              <a:gd name="connsiteX2" fmla="*/ 1038225 w 6516874"/>
              <a:gd name="connsiteY2" fmla="*/ 0 h 2174681"/>
              <a:gd name="connsiteX3" fmla="*/ 6516874 w 6516874"/>
              <a:gd name="connsiteY3" fmla="*/ 0 h 2174681"/>
              <a:gd name="connsiteX4" fmla="*/ 5509712 w 6516874"/>
              <a:gd name="connsiteY4" fmla="*/ 2174681 h 2174681"/>
              <a:gd name="connsiteX5" fmla="*/ 1038225 w 6516874"/>
              <a:gd name="connsiteY5" fmla="*/ 2174681 h 2174681"/>
              <a:gd name="connsiteX6" fmla="*/ 947987 w 6516874"/>
              <a:gd name="connsiteY6" fmla="*/ 2174681 h 2174681"/>
              <a:gd name="connsiteX7" fmla="*/ 819150 w 6516874"/>
              <a:gd name="connsiteY7" fmla="*/ 2174681 h 2174681"/>
              <a:gd name="connsiteX8" fmla="*/ 0 w 6516874"/>
              <a:gd name="connsiteY8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516874" h="2174681">
                <a:moveTo>
                  <a:pt x="0" y="0"/>
                </a:moveTo>
                <a:lnTo>
                  <a:pt x="819150" y="0"/>
                </a:lnTo>
                <a:lnTo>
                  <a:pt x="1038225" y="0"/>
                </a:lnTo>
                <a:lnTo>
                  <a:pt x="6516874" y="0"/>
                </a:lnTo>
                <a:lnTo>
                  <a:pt x="5509712" y="2174681"/>
                </a:lnTo>
                <a:lnTo>
                  <a:pt x="1038225" y="2174681"/>
                </a:lnTo>
                <a:lnTo>
                  <a:pt x="947987" y="2174681"/>
                </a:lnTo>
                <a:lnTo>
                  <a:pt x="819150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4A4A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91FCF18-C5BD-4329-889C-1DB391A5DC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6029" r="-2" b="-2"/>
          <a:stretch/>
        </p:blipFill>
        <p:spPr bwMode="auto">
          <a:xfrm>
            <a:off x="20" y="3493008"/>
            <a:ext cx="6519814" cy="3364992"/>
          </a:xfrm>
          <a:custGeom>
            <a:avLst/>
            <a:gdLst/>
            <a:ahLst/>
            <a:cxnLst/>
            <a:rect l="l" t="t" r="r" b="b"/>
            <a:pathLst>
              <a:path w="6519834" h="3364992">
                <a:moveTo>
                  <a:pt x="0" y="0"/>
                </a:moveTo>
                <a:lnTo>
                  <a:pt x="4961402" y="0"/>
                </a:lnTo>
                <a:lnTo>
                  <a:pt x="6519834" y="3364992"/>
                </a:lnTo>
                <a:lnTo>
                  <a:pt x="0" y="33649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4001B39C-AA98-4C66-A253-36B8598EA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5326" y="6153928"/>
            <a:ext cx="1496948" cy="551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3006802-BE13-4946-B40B-1D004FF381B9}"/>
              </a:ext>
            </a:extLst>
          </p:cNvPr>
          <p:cNvSpPr txBox="1"/>
          <p:nvPr/>
        </p:nvSpPr>
        <p:spPr>
          <a:xfrm>
            <a:off x="20" y="6521501"/>
            <a:ext cx="6519814" cy="336499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https://www.dreamstime.com/photos-images/wastewater.html</a:t>
            </a:r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4418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DA2F62-E0ED-4C96-9988-3A85D70C6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GB" dirty="0" err="1"/>
              <a:t>Lektionsoversigt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F1738-688B-4A6A-9E18-986DA4BE6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pPr algn="l" rtl="0" fontAlgn="base"/>
            <a:r>
              <a:rPr lang="da-DK" sz="2400" b="0" i="0" dirty="0">
                <a:effectLst/>
                <a:latin typeface="Calibri" panose="020F0502020204030204" pitchFamily="34" charset="0"/>
              </a:rPr>
              <a:t>Wiki om rensningsmetoder</a:t>
            </a:r>
          </a:p>
          <a:p>
            <a:pPr lvl="1" fontAlgn="base"/>
            <a:r>
              <a:rPr lang="da-DK" sz="1300" b="0" i="0" dirty="0">
                <a:effectLst/>
                <a:latin typeface="Calibri" panose="020F0502020204030204" pitchFamily="34" charset="0"/>
              </a:rPr>
              <a:t>Grupperne arbejder videre med at samle og præsentere viden om forskellige metoder.</a:t>
            </a:r>
          </a:p>
          <a:p>
            <a:pPr fontAlgn="base"/>
            <a:r>
              <a:rPr lang="da-DK" sz="2400" dirty="0">
                <a:latin typeface="Calibri" panose="020F0502020204030204" pitchFamily="34" charset="0"/>
              </a:rPr>
              <a:t>Introduktion til opgaven</a:t>
            </a:r>
          </a:p>
          <a:p>
            <a:pPr lvl="1" fontAlgn="base"/>
            <a:r>
              <a:rPr lang="da-DK" sz="2000" dirty="0">
                <a:latin typeface="Calibri" panose="020F0502020204030204" pitchFamily="34" charset="0"/>
              </a:rPr>
              <a:t>Opgaveformuleringen</a:t>
            </a:r>
          </a:p>
          <a:p>
            <a:pPr lvl="1" fontAlgn="base"/>
            <a:r>
              <a:rPr lang="da-DK" sz="2000" b="0" i="0" dirty="0">
                <a:effectLst/>
                <a:latin typeface="Calibri" panose="020F0502020204030204" pitchFamily="34" charset="0"/>
              </a:rPr>
              <a:t>Tidsramme </a:t>
            </a:r>
          </a:p>
          <a:p>
            <a:pPr lvl="1" fontAlgn="base"/>
            <a:r>
              <a:rPr lang="da-DK" sz="2000" dirty="0">
                <a:latin typeface="Calibri" panose="020F0502020204030204" pitchFamily="34" charset="0"/>
              </a:rPr>
              <a:t>Produktkrav </a:t>
            </a:r>
            <a:endParaRPr lang="da-DK" sz="2000" b="0" i="0" dirty="0">
              <a:effectLst/>
              <a:latin typeface="Calibri" panose="020F0502020204030204" pitchFamily="34" charset="0"/>
            </a:endParaRPr>
          </a:p>
          <a:p>
            <a:pPr algn="l" rtl="0" fontAlgn="base"/>
            <a:r>
              <a:rPr lang="da-DK" sz="2400" b="0" i="0" dirty="0">
                <a:effectLst/>
                <a:latin typeface="Calibri" panose="020F0502020204030204" pitchFamily="34" charset="0"/>
              </a:rPr>
              <a:t>Besøg</a:t>
            </a:r>
          </a:p>
          <a:p>
            <a:pPr lvl="1" fontAlgn="base"/>
            <a:r>
              <a:rPr lang="da-DK" sz="1200" dirty="0">
                <a:latin typeface="Calibri"/>
                <a:cs typeface="Calibri"/>
              </a:rPr>
              <a:t>Hvad skal vi på rensningsanlægget?</a:t>
            </a:r>
            <a:endParaRPr lang="da-DK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fontAlgn="base">
              <a:buNone/>
            </a:pPr>
            <a:endParaRPr lang="da-DK" sz="1200" b="0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56825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Opgaven: Medicinrester i spildevand.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376039"/>
            <a:ext cx="10363826" cy="465189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914400" lvl="2" indent="0">
              <a:buNone/>
            </a:pPr>
            <a:r>
              <a:rPr lang="da-DK" u="sng" dirty="0"/>
              <a:t>Opgaveformulering</a:t>
            </a:r>
          </a:p>
          <a:p>
            <a:pPr lvl="2"/>
            <a:r>
              <a:rPr lang="da-DK" dirty="0"/>
              <a:t>Gør rede for, hvordan EU håndterer at vandforurening er et internationalt problem. </a:t>
            </a:r>
          </a:p>
          <a:p>
            <a:pPr lvl="2"/>
            <a:r>
              <a:rPr lang="da-DK" dirty="0"/>
              <a:t>Sammenlign to af de mulige teknologier til brug ved fjernelse af medicinrester i spildevand: </a:t>
            </a:r>
          </a:p>
          <a:p>
            <a:pPr lvl="3"/>
            <a:r>
              <a:rPr lang="da-DK" dirty="0"/>
              <a:t>forklar kort princippet bag. </a:t>
            </a:r>
          </a:p>
          <a:p>
            <a:pPr lvl="3"/>
            <a:r>
              <a:rPr lang="da-DK" dirty="0"/>
              <a:t>sammenlign dem</a:t>
            </a:r>
          </a:p>
          <a:p>
            <a:pPr lvl="3"/>
            <a:r>
              <a:rPr lang="da-DK" dirty="0"/>
              <a:t>forsøg at udvælg én ud fra kriterierne: hvor god er teknikken, hvad koster det og hvordan påvirker den miljøet? </a:t>
            </a:r>
          </a:p>
          <a:p>
            <a:pPr lvl="3"/>
            <a:r>
              <a:rPr lang="da-DK" dirty="0"/>
              <a:t>overvej hvordan løsning kan understøttes af EU's programmer</a:t>
            </a:r>
          </a:p>
          <a:p>
            <a:pPr lvl="2"/>
            <a:r>
              <a:rPr lang="da-DK" dirty="0"/>
              <a:t>Man kan vælge at inddrage andre aspekter</a:t>
            </a:r>
          </a:p>
          <a:p>
            <a:pPr marL="1371600" lvl="3" indent="0">
              <a:buNone/>
            </a:pPr>
            <a:r>
              <a:rPr lang="da-DK" dirty="0"/>
              <a:t>F.eks.</a:t>
            </a:r>
          </a:p>
          <a:p>
            <a:pPr lvl="3"/>
            <a:r>
              <a:rPr lang="da-DK" dirty="0"/>
              <a:t>hvor skal anlægget bygges (f.eks. ved hospitalet eller ved det normale rensningsanlæg)?</a:t>
            </a:r>
          </a:p>
          <a:p>
            <a:pPr lvl="3"/>
            <a:r>
              <a:rPr lang="da-DK" dirty="0"/>
              <a:t>kan man vælge at gøre noget helt andet?</a:t>
            </a:r>
          </a:p>
          <a:p>
            <a:pPr marL="914400" lvl="2" indent="0">
              <a:buNone/>
            </a:pPr>
            <a:r>
              <a:rPr lang="da-DK" u="sng" dirty="0"/>
              <a:t>Produktkrav</a:t>
            </a:r>
          </a:p>
          <a:p>
            <a:pPr lvl="2"/>
            <a:r>
              <a:rPr lang="da-DK" dirty="0"/>
              <a:t>Hver gruppe skal producere en poster, som skal præsenteres for resten af klassen på fredag mellem 13 og 15.</a:t>
            </a:r>
          </a:p>
        </p:txBody>
      </p:sp>
    </p:spTree>
    <p:extLst>
      <p:ext uri="{BB962C8B-B14F-4D97-AF65-F5344CB8AC3E}">
        <p14:creationId xmlns:p14="http://schemas.microsoft.com/office/powerpoint/2010/main" val="2534416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Opgaven: Medicinrester i spildevand.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376039"/>
            <a:ext cx="10363826" cy="4651899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da-DK" u="sng" dirty="0"/>
          </a:p>
          <a:p>
            <a:pPr marL="914400" lvl="2" indent="0">
              <a:buNone/>
            </a:pPr>
            <a:endParaRPr lang="da-DK" u="sng" dirty="0"/>
          </a:p>
          <a:p>
            <a:pPr marL="914400" lvl="2" indent="0">
              <a:buNone/>
            </a:pPr>
            <a:endParaRPr lang="da-DK" u="sng" dirty="0"/>
          </a:p>
          <a:p>
            <a:pPr marL="914400" lvl="2" indent="0">
              <a:buNone/>
            </a:pPr>
            <a:r>
              <a:rPr lang="da-DK" u="sng" dirty="0"/>
              <a:t>Tidsramme</a:t>
            </a:r>
          </a:p>
          <a:p>
            <a:pPr lvl="2"/>
            <a:r>
              <a:rPr lang="da-DK" dirty="0"/>
              <a:t>Fjerde lektion på torsdag</a:t>
            </a:r>
          </a:p>
          <a:p>
            <a:pPr lvl="2"/>
            <a:r>
              <a:rPr lang="da-DK" dirty="0"/>
              <a:t>8:15 til 13 på fredag.</a:t>
            </a:r>
          </a:p>
          <a:p>
            <a:pPr marL="914400" lvl="2" indent="0">
              <a:buNone/>
            </a:pPr>
            <a:endParaRPr lang="da-DK" u="sng" dirty="0"/>
          </a:p>
          <a:p>
            <a:pPr marL="914400" lvl="2" indent="0">
              <a:buNone/>
            </a:pPr>
            <a:r>
              <a:rPr lang="da-DK" u="sng" dirty="0"/>
              <a:t>Produktkrav</a:t>
            </a:r>
          </a:p>
          <a:p>
            <a:pPr lvl="2"/>
            <a:r>
              <a:rPr lang="da-DK" dirty="0"/>
              <a:t>Hver gruppe skal producere en poster, som skal præsenteres for resten af klassen på fredag mellem 13 og 15.</a:t>
            </a:r>
          </a:p>
        </p:txBody>
      </p:sp>
    </p:spTree>
    <p:extLst>
      <p:ext uri="{BB962C8B-B14F-4D97-AF65-F5344CB8AC3E}">
        <p14:creationId xmlns:p14="http://schemas.microsoft.com/office/powerpoint/2010/main" val="2998871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Besøg på rensningsanlæg.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2335733"/>
            <a:ext cx="10363826" cy="3424107"/>
          </a:xfrm>
        </p:spPr>
        <p:txBody>
          <a:bodyPr>
            <a:normAutofit/>
          </a:bodyPr>
          <a:lstStyle/>
          <a:p>
            <a:r>
              <a:rPr lang="da-DK" dirty="0"/>
              <a:t>Praktiske detaljer</a:t>
            </a:r>
          </a:p>
          <a:p>
            <a:pPr lvl="1"/>
            <a:r>
              <a:rPr lang="da-DK" dirty="0"/>
              <a:t>Mødetid i klassen 8:15 og så med bus til Herning Vand</a:t>
            </a:r>
          </a:p>
          <a:p>
            <a:pPr lvl="1"/>
            <a:r>
              <a:rPr lang="da-DK" dirty="0"/>
              <a:t>Vi kører fra hjem igen ca. klokken 12.</a:t>
            </a:r>
          </a:p>
          <a:p>
            <a:pPr lvl="1"/>
            <a:r>
              <a:rPr lang="da-DK" dirty="0"/>
              <a:t>Husk madpakke, da vi ikke kan være sikre på at nå tilbage inden kantinen lukker.</a:t>
            </a:r>
          </a:p>
          <a:p>
            <a:pPr lvl="1"/>
            <a:r>
              <a:rPr lang="da-DK" dirty="0"/>
              <a:t>Tag udendørstøj med til rundvisningen på anlægget.</a:t>
            </a:r>
          </a:p>
          <a:p>
            <a:pPr lvl="1"/>
            <a:r>
              <a:rPr lang="da-DK" dirty="0"/>
              <a:t>Husk, noget at tage noter på og med.</a:t>
            </a:r>
          </a:p>
          <a:p>
            <a:pPr lvl="1"/>
            <a:r>
              <a:rPr lang="da-DK" dirty="0"/>
              <a:t>Husk, at tage jeres spørgsmål med.</a:t>
            </a:r>
          </a:p>
        </p:txBody>
      </p:sp>
    </p:spTree>
    <p:extLst>
      <p:ext uri="{BB962C8B-B14F-4D97-AF65-F5344CB8AC3E}">
        <p14:creationId xmlns:p14="http://schemas.microsoft.com/office/powerpoint/2010/main" val="984480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Besøg på rensningsanlæg.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988599"/>
            <a:ext cx="10363826" cy="3771242"/>
          </a:xfrm>
        </p:spPr>
        <p:txBody>
          <a:bodyPr>
            <a:normAutofit/>
          </a:bodyPr>
          <a:lstStyle/>
          <a:p>
            <a:r>
              <a:rPr lang="da-DK" dirty="0"/>
              <a:t>Formål med besøget</a:t>
            </a:r>
          </a:p>
          <a:p>
            <a:pPr lvl="1"/>
            <a:r>
              <a:rPr lang="da-DK" dirty="0"/>
              <a:t>At give inspiration og viden til jeres projekter</a:t>
            </a:r>
          </a:p>
          <a:p>
            <a:pPr lvl="2"/>
            <a:r>
              <a:rPr lang="da-DK" dirty="0"/>
              <a:t>I kommer på en rundvisning</a:t>
            </a:r>
          </a:p>
          <a:p>
            <a:pPr lvl="2"/>
            <a:r>
              <a:rPr lang="da-DK" dirty="0"/>
              <a:t>kommer I til at høre oplæg om</a:t>
            </a:r>
          </a:p>
          <a:p>
            <a:pPr lvl="3"/>
            <a:r>
              <a:rPr lang="da-DK" dirty="0"/>
              <a:t>Hvordan den normale del af rensningsanlægget virker</a:t>
            </a:r>
          </a:p>
          <a:p>
            <a:pPr lvl="3"/>
            <a:r>
              <a:rPr lang="da-DK" dirty="0"/>
              <a:t>Hvordan de udvikler en metode til at fjerne medicinrester fra spildevandet</a:t>
            </a:r>
          </a:p>
          <a:p>
            <a:pPr lvl="1"/>
            <a:r>
              <a:rPr lang="da-DK" dirty="0"/>
              <a:t>Mulighed for at stille spørgsmål til eksperter på stedet.</a:t>
            </a:r>
          </a:p>
          <a:p>
            <a:pPr lvl="2"/>
            <a:r>
              <a:rPr lang="da-DK" dirty="0"/>
              <a:t>De ved meget mere om udfordringerne i den virkelige verden: driftsomkostninger, miljøbelastning, tekniske udfordringer etc. end vi gør.</a:t>
            </a:r>
          </a:p>
          <a:p>
            <a:pPr lvl="2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91280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Besøg på rensningsanlæg.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988599"/>
            <a:ext cx="10363826" cy="3771242"/>
          </a:xfrm>
        </p:spPr>
        <p:txBody>
          <a:bodyPr>
            <a:normAutofit/>
          </a:bodyPr>
          <a:lstStyle/>
          <a:p>
            <a:r>
              <a:rPr lang="da-DK" dirty="0"/>
              <a:t>Forberedelse</a:t>
            </a:r>
          </a:p>
          <a:p>
            <a:pPr lvl="1"/>
            <a:r>
              <a:rPr lang="da-DK" dirty="0"/>
              <a:t>Tænk over om der er noget, som I har undret jer over, mens I lavede jeres Wiki.</a:t>
            </a:r>
          </a:p>
          <a:p>
            <a:pPr lvl="1"/>
            <a:r>
              <a:rPr lang="da-DK" dirty="0"/>
              <a:t>Hvad kunne det være rart at vide noget om?</a:t>
            </a:r>
          </a:p>
          <a:p>
            <a:pPr lvl="1"/>
            <a:r>
              <a:rPr lang="da-DK" dirty="0"/>
              <a:t>Skriv spørgsmål ned og tag dem med, som I har haft undervejs.</a:t>
            </a:r>
          </a:p>
          <a:p>
            <a:pPr marL="457200" lvl="1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89860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1EBF22F22BD894D9376E2297FB3B6BB" ma:contentTypeVersion="19" ma:contentTypeDescription="Opret et nyt dokument." ma:contentTypeScope="" ma:versionID="43e63b70dbf646a91089628b9fe8ff4f">
  <xsd:schema xmlns:xsd="http://www.w3.org/2001/XMLSchema" xmlns:xs="http://www.w3.org/2001/XMLSchema" xmlns:p="http://schemas.microsoft.com/office/2006/metadata/properties" xmlns:ns2="4cf67d76-6d67-47b9-abef-710e043f91bd" xmlns:ns3="4824f45e-a9cb-4df3-9007-856bac09b47a" targetNamespace="http://schemas.microsoft.com/office/2006/metadata/properties" ma:root="true" ma:fieldsID="bb6ef967a8a0206e69cf7053c7ff468e" ns2:_="" ns3:_="">
    <xsd:import namespace="4cf67d76-6d67-47b9-abef-710e043f91bd"/>
    <xsd:import namespace="4824f45e-a9cb-4df3-9007-856bac09b4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f67d76-6d67-47b9-abef-710e043f91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Billedmærker" ma:readOnly="false" ma:fieldId="{5cf76f15-5ced-4ddc-b409-7134ff3c332f}" ma:taxonomyMulti="true" ma:sspId="dd1ecd37-496c-4309-8ea7-a1f5911fc3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24f45e-a9cb-4df3-9007-856bac09b47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916f5b05-7b91-47f6-bc85-84b11d616f98}" ma:internalName="TaxCatchAll" ma:showField="CatchAllData" ma:web="4824f45e-a9cb-4df3-9007-856bac09b4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cf67d76-6d67-47b9-abef-710e043f91bd">
      <Terms xmlns="http://schemas.microsoft.com/office/infopath/2007/PartnerControls"/>
    </lcf76f155ced4ddcb4097134ff3c332f>
    <TaxCatchAll xmlns="4824f45e-a9cb-4df3-9007-856bac09b47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B5781A-8B83-408A-ADE3-7C6E6BA53A18}"/>
</file>

<file path=customXml/itemProps2.xml><?xml version="1.0" encoding="utf-8"?>
<ds:datastoreItem xmlns:ds="http://schemas.openxmlformats.org/officeDocument/2006/customXml" ds:itemID="{9F886438-8E17-4A58-A3F2-58F06230F7D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8B5D868-7F57-4B9B-AAD6-67C81FB3D2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419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Spildevand og EU</vt:lpstr>
      <vt:lpstr>Lektionsoversigt</vt:lpstr>
      <vt:lpstr>Opgaven: Medicinrester i spildevand.</vt:lpstr>
      <vt:lpstr>Opgaven: Medicinrester i spildevand.</vt:lpstr>
      <vt:lpstr>Besøg på rensningsanlæg.</vt:lpstr>
      <vt:lpstr>Besøg på rensningsanlæg.</vt:lpstr>
      <vt:lpstr>Besøg på rensningsanlæg.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Spildevand og EU</dc:title>
  <dc:creator>Karen Ronge Baktoft</dc:creator>
  <cp:lastModifiedBy>Peter Reinholt Nielsen</cp:lastModifiedBy>
  <cp:revision>12</cp:revision>
  <dcterms:created xsi:type="dcterms:W3CDTF">2020-10-15T11:57:33Z</dcterms:created>
  <dcterms:modified xsi:type="dcterms:W3CDTF">2020-11-13T09:16:20Z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0x010100E1EBF22F22BD894D9376E2297FB3B6BB</vt:lpwstr>
  </property>
</Properties>
</file>