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6" r:id="rId1"/>
  </p:sldMasterIdLst>
  <p:notesMasterIdLst>
    <p:notesMasterId r:id="rId13"/>
  </p:notesMasterIdLst>
  <p:sldIdLst>
    <p:sldId id="256" r:id="rId2"/>
    <p:sldId id="258" r:id="rId3"/>
    <p:sldId id="271" r:id="rId4"/>
    <p:sldId id="261" r:id="rId5"/>
    <p:sldId id="272" r:id="rId6"/>
    <p:sldId id="263" r:id="rId7"/>
    <p:sldId id="265" r:id="rId8"/>
    <p:sldId id="273" r:id="rId9"/>
    <p:sldId id="267" r:id="rId10"/>
    <p:sldId id="268" r:id="rId11"/>
    <p:sldId id="270"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Helvetica" panose="020B0604020202020204" pitchFamily="34" charset="0"/>
      <p:regular r:id="rId18"/>
      <p:bold r:id="rId19"/>
      <p:italic r:id="rId20"/>
      <p:boldItalic r:id="rId21"/>
    </p:embeddedFont>
    <p:embeddedFont>
      <p:font typeface="Teko-Regular" panose="020B0604020202020204" charset="0"/>
      <p:regular r:id="rId22"/>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18662-35C0-49F4-B0A4-3E834DF217F8}" v="42" dt="2022-01-19T18:41:20.042"/>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53"/>
    <p:restoredTop sz="88916" autoAdjust="0"/>
  </p:normalViewPr>
  <p:slideViewPr>
    <p:cSldViewPr snapToGrid="0" snapToObjects="1">
      <p:cViewPr varScale="1">
        <p:scale>
          <a:sx n="69" d="100"/>
          <a:sy n="69" d="100"/>
        </p:scale>
        <p:origin x="920"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D82D7-6358-8548-BA45-9AAC0FE1DC5B}" type="datetimeFigureOut">
              <a:rPr lang="en-DK" smtClean="0"/>
              <a:t>26/01/2022</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5708-B5F4-5149-91B2-DFC06EF96B09}" type="slidenum">
              <a:rPr lang="en-DK" smtClean="0"/>
              <a:t>‹nr.›</a:t>
            </a:fld>
            <a:endParaRPr lang="en-DK"/>
          </a:p>
        </p:txBody>
      </p:sp>
    </p:spTree>
    <p:extLst>
      <p:ext uri="{BB962C8B-B14F-4D97-AF65-F5344CB8AC3E}">
        <p14:creationId xmlns:p14="http://schemas.microsoft.com/office/powerpoint/2010/main" val="63590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Livet på jorden kræver plads.</a:t>
            </a:r>
            <a:r>
              <a:rPr lang="da-DK" baseline="0" dirty="0"/>
              <a:t> Siden 1970 er det blevet opgjort, hvordan det går med biodiversiteten i verden. Dette kaldes for the ”Living Planet Index”. </a:t>
            </a:r>
            <a:r>
              <a:rPr lang="da-DK" dirty="0"/>
              <a:t>Ifølge the ”Living Planet Index”</a:t>
            </a:r>
            <a:r>
              <a:rPr lang="da-DK" baseline="0" dirty="0"/>
              <a:t> har der været et fald på 58% siden 1970 til i dag af den globale biodiversitet. Tabet af biodiversitet skyldes primært os mennesker. Vi bruger rigtig meget plads og presser dermed mange arter, da de mister deres levesteder. </a:t>
            </a:r>
          </a:p>
        </p:txBody>
      </p:sp>
      <p:sp>
        <p:nvSpPr>
          <p:cNvPr id="4" name="Pladsholder til slidenummer 3"/>
          <p:cNvSpPr>
            <a:spLocks noGrp="1"/>
          </p:cNvSpPr>
          <p:nvPr>
            <p:ph type="sldNum" sz="quarter" idx="5"/>
          </p:nvPr>
        </p:nvSpPr>
        <p:spPr/>
        <p:txBody>
          <a:bodyPr/>
          <a:lstStyle/>
          <a:p>
            <a:fld id="{DD7B5708-B5F4-5149-91B2-DFC06EF96B09}" type="slidenum">
              <a:rPr lang="en-DK" smtClean="0"/>
              <a:t>2</a:t>
            </a:fld>
            <a:endParaRPr lang="en-DK"/>
          </a:p>
        </p:txBody>
      </p:sp>
    </p:spTree>
    <p:extLst>
      <p:ext uri="{BB962C8B-B14F-4D97-AF65-F5344CB8AC3E}">
        <p14:creationId xmlns:p14="http://schemas.microsoft.com/office/powerpoint/2010/main" val="10734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11</a:t>
            </a:fld>
            <a:endParaRPr lang="en-DK"/>
          </a:p>
        </p:txBody>
      </p:sp>
    </p:spTree>
    <p:extLst>
      <p:ext uri="{BB962C8B-B14F-4D97-AF65-F5344CB8AC3E}">
        <p14:creationId xmlns:p14="http://schemas.microsoft.com/office/powerpoint/2010/main" val="19351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IUCN, opgør</a:t>
            </a:r>
            <a:r>
              <a:rPr lang="da-DK" baseline="0" dirty="0"/>
              <a:t> løbende, hvor truede forskellige populationer og arter er. Denne figur er et snapshot af situationen før offentliggørelsen af IPBES store globale rapport i 2019. </a:t>
            </a:r>
          </a:p>
          <a:p>
            <a:r>
              <a:rPr lang="da-DK" baseline="0" dirty="0"/>
              <a:t>IUCN er ligeledes den organisation, hvis data eleverne skal arbejde med senere. Understreg, at denne form for opgørelser jo kun er mulig, fordi der er folk overalt i verden, som indsamler data og analyserer dem på tværs af alle mulige arter, habitater osv.</a:t>
            </a:r>
          </a:p>
        </p:txBody>
      </p:sp>
      <p:sp>
        <p:nvSpPr>
          <p:cNvPr id="4" name="Pladsholder til slidenummer 3"/>
          <p:cNvSpPr>
            <a:spLocks noGrp="1"/>
          </p:cNvSpPr>
          <p:nvPr>
            <p:ph type="sldNum" sz="quarter" idx="5"/>
          </p:nvPr>
        </p:nvSpPr>
        <p:spPr/>
        <p:txBody>
          <a:bodyPr/>
          <a:lstStyle/>
          <a:p>
            <a:fld id="{DD7B5708-B5F4-5149-91B2-DFC06EF96B09}" type="slidenum">
              <a:rPr lang="en-DK" smtClean="0"/>
              <a:t>3</a:t>
            </a:fld>
            <a:endParaRPr lang="en-DK"/>
          </a:p>
        </p:txBody>
      </p:sp>
    </p:spTree>
    <p:extLst>
      <p:ext uri="{BB962C8B-B14F-4D97-AF65-F5344CB8AC3E}">
        <p14:creationId xmlns:p14="http://schemas.microsoft.com/office/powerpoint/2010/main" val="325725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Refleksionsøvelsen kan naturligvis laves individuelt, i grupper osv. eller ved at alle skriver deres gæt ind i et fælles dokument på tavle eller lignende.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Til opsamlingen kan man som underviser med fordel bruge IPBES</a:t>
            </a:r>
            <a:r>
              <a:rPr lang="da-DK" baseline="0" dirty="0"/>
              <a:t> kategorier (fra næste slide) inden disse vises. Dvs. direkte og indirekte trusler (og underelementer)</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4</a:t>
            </a:fld>
            <a:endParaRPr lang="en-DK"/>
          </a:p>
        </p:txBody>
      </p:sp>
    </p:spTree>
    <p:extLst>
      <p:ext uri="{BB962C8B-B14F-4D97-AF65-F5344CB8AC3E}">
        <p14:creationId xmlns:p14="http://schemas.microsoft.com/office/powerpoint/2010/main" val="56372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Tekst til lærer: </a:t>
            </a:r>
          </a:p>
          <a:p>
            <a:r>
              <a:rPr lang="da-DK" dirty="0"/>
              <a:t>Her er en oversigt over de forskellige trusler</a:t>
            </a:r>
            <a:r>
              <a:rPr lang="da-DK" baseline="0" dirty="0"/>
              <a:t> hos de forskellige grupper. De største trusler er arealanvendelse, dvs. tab af leveområder. Det kan være, fordi vi fælder skoven og bygger huse eller omlægger naturområder til landbrug. En anden stor trussel er direkte udnyttelse, så som jagt, fiskeri, indvinding råstoffer. Overordnet kan det siges, at mange af de trusler, der er skyld i arternes tilbagegang kommer fra os mennesker. Vi påvirker i høj grad biodiversiteten. </a:t>
            </a:r>
            <a:endParaRPr lang="ru-RU"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5</a:t>
            </a:fld>
            <a:endParaRPr lang="en-DK"/>
          </a:p>
        </p:txBody>
      </p:sp>
    </p:spTree>
    <p:extLst>
      <p:ext uri="{BB962C8B-B14F-4D97-AF65-F5344CB8AC3E}">
        <p14:creationId xmlns:p14="http://schemas.microsoft.com/office/powerpoint/2010/main" val="210260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Refleksionsøvelsen kan naturligvis laves individuelt, i grupper osv. eller ved, at alle skriver deres gæt ind i et fælles dokument på tavle eller lignende. </a:t>
            </a:r>
          </a:p>
          <a:p>
            <a:r>
              <a:rPr lang="da-DK" dirty="0"/>
              <a:t>Man kan evt. se de første 4,5 minutter af filmen her produceret af IPBES Dk https://www.youtube.com/watch?v=8hZpWoIRtdU&amp;t=798s</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6</a:t>
            </a:fld>
            <a:endParaRPr lang="en-DK"/>
          </a:p>
        </p:txBody>
      </p:sp>
    </p:spTree>
    <p:extLst>
      <p:ext uri="{BB962C8B-B14F-4D97-AF65-F5344CB8AC3E}">
        <p14:creationId xmlns:p14="http://schemas.microsoft.com/office/powerpoint/2010/main" val="319058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7</a:t>
            </a:fld>
            <a:endParaRPr lang="en-DK"/>
          </a:p>
        </p:txBody>
      </p:sp>
    </p:spTree>
    <p:extLst>
      <p:ext uri="{BB962C8B-B14F-4D97-AF65-F5344CB8AC3E}">
        <p14:creationId xmlns:p14="http://schemas.microsoft.com/office/powerpoint/2010/main" val="370032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8</a:t>
            </a:fld>
            <a:endParaRPr lang="en-DK"/>
          </a:p>
        </p:txBody>
      </p:sp>
    </p:spTree>
    <p:extLst>
      <p:ext uri="{BB962C8B-B14F-4D97-AF65-F5344CB8AC3E}">
        <p14:creationId xmlns:p14="http://schemas.microsoft.com/office/powerpoint/2010/main" val="74649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b="0" i="0" dirty="0">
                <a:solidFill>
                  <a:srgbClr val="1A1A1A"/>
                </a:solidFill>
                <a:effectLst/>
                <a:latin typeface="-apple-system"/>
              </a:rPr>
              <a:t>Alle </a:t>
            </a:r>
            <a:r>
              <a:rPr lang="en-US" b="0" i="0" dirty="0" err="1">
                <a:solidFill>
                  <a:srgbClr val="1A1A1A"/>
                </a:solidFill>
                <a:effectLst/>
                <a:latin typeface="-apple-system"/>
              </a:rPr>
              <a:t>Verdensmålene</a:t>
            </a:r>
            <a:r>
              <a:rPr lang="en-US" b="0" i="0" dirty="0">
                <a:solidFill>
                  <a:srgbClr val="1A1A1A"/>
                </a:solidFill>
                <a:effectLst/>
                <a:latin typeface="-apple-system"/>
              </a:rPr>
              <a:t> </a:t>
            </a:r>
            <a:r>
              <a:rPr lang="en-US" b="0" i="0" dirty="0" err="1">
                <a:solidFill>
                  <a:srgbClr val="1A1A1A"/>
                </a:solidFill>
                <a:effectLst/>
                <a:latin typeface="-apple-system"/>
              </a:rPr>
              <a:t>hænger</a:t>
            </a:r>
            <a:r>
              <a:rPr lang="en-US" b="0" i="0" dirty="0">
                <a:solidFill>
                  <a:srgbClr val="1A1A1A"/>
                </a:solidFill>
                <a:effectLst/>
                <a:latin typeface="-apple-system"/>
              </a:rPr>
              <a:t> </a:t>
            </a:r>
            <a:r>
              <a:rPr lang="en-US" b="0" i="0" dirty="0" err="1">
                <a:solidFill>
                  <a:srgbClr val="1A1A1A"/>
                </a:solidFill>
                <a:effectLst/>
                <a:latin typeface="-apple-system"/>
              </a:rPr>
              <a:t>sammen</a:t>
            </a:r>
            <a:r>
              <a:rPr lang="en-US" b="0" i="0" dirty="0">
                <a:solidFill>
                  <a:srgbClr val="1A1A1A"/>
                </a:solidFill>
                <a:effectLst/>
                <a:latin typeface="-apple-system"/>
              </a:rPr>
              <a:t> og </a:t>
            </a:r>
            <a:r>
              <a:rPr lang="en-US" b="0" i="0" dirty="0" err="1">
                <a:solidFill>
                  <a:srgbClr val="1A1A1A"/>
                </a:solidFill>
                <a:effectLst/>
                <a:latin typeface="-apple-system"/>
              </a:rPr>
              <a:t>sørger</a:t>
            </a:r>
            <a:r>
              <a:rPr lang="en-US" b="0" i="0" dirty="0">
                <a:solidFill>
                  <a:srgbClr val="1A1A1A"/>
                </a:solidFill>
                <a:effectLst/>
                <a:latin typeface="-apple-system"/>
              </a:rPr>
              <a:t> </a:t>
            </a:r>
            <a:r>
              <a:rPr lang="en-US" b="0" i="0" dirty="0" err="1">
                <a:solidFill>
                  <a:srgbClr val="1A1A1A"/>
                </a:solidFill>
                <a:effectLst/>
                <a:latin typeface="-apple-system"/>
              </a:rPr>
              <a:t>i</a:t>
            </a:r>
            <a:r>
              <a:rPr lang="en-US" b="0" i="0" dirty="0">
                <a:solidFill>
                  <a:srgbClr val="1A1A1A"/>
                </a:solidFill>
                <a:effectLst/>
                <a:latin typeface="-apple-system"/>
              </a:rPr>
              <a:t> </a:t>
            </a:r>
            <a:r>
              <a:rPr lang="en-US" b="0" i="0" dirty="0" err="1">
                <a:solidFill>
                  <a:srgbClr val="1A1A1A"/>
                </a:solidFill>
                <a:effectLst/>
                <a:latin typeface="-apple-system"/>
              </a:rPr>
              <a:t>fællesskab</a:t>
            </a:r>
            <a:r>
              <a:rPr lang="en-US" b="0" i="0" dirty="0">
                <a:solidFill>
                  <a:srgbClr val="1A1A1A"/>
                </a:solidFill>
                <a:effectLst/>
                <a:latin typeface="-apple-system"/>
              </a:rPr>
              <a:t> for, at vi </a:t>
            </a:r>
            <a:r>
              <a:rPr lang="en-US" b="0" i="0" dirty="0" err="1">
                <a:solidFill>
                  <a:srgbClr val="1A1A1A"/>
                </a:solidFill>
                <a:effectLst/>
                <a:latin typeface="-apple-system"/>
              </a:rPr>
              <a:t>kan</a:t>
            </a:r>
            <a:r>
              <a:rPr lang="en-US" b="0" i="0" dirty="0">
                <a:solidFill>
                  <a:srgbClr val="1A1A1A"/>
                </a:solidFill>
                <a:effectLst/>
                <a:latin typeface="-apple-system"/>
              </a:rPr>
              <a:t> passe </a:t>
            </a:r>
            <a:r>
              <a:rPr lang="en-US" b="0" i="0" dirty="0" err="1">
                <a:solidFill>
                  <a:srgbClr val="1A1A1A"/>
                </a:solidFill>
                <a:effectLst/>
                <a:latin typeface="-apple-system"/>
              </a:rPr>
              <a:t>på</a:t>
            </a:r>
            <a:r>
              <a:rPr lang="en-US" b="0" i="0" dirty="0">
                <a:solidFill>
                  <a:srgbClr val="1A1A1A"/>
                </a:solidFill>
                <a:effectLst/>
                <a:latin typeface="-apple-system"/>
              </a:rPr>
              <a:t> </a:t>
            </a:r>
            <a:r>
              <a:rPr lang="en-US" b="0" i="0" dirty="0" err="1">
                <a:solidFill>
                  <a:srgbClr val="1A1A1A"/>
                </a:solidFill>
                <a:effectLst/>
                <a:latin typeface="-apple-system"/>
              </a:rPr>
              <a:t>planeten</a:t>
            </a:r>
            <a:r>
              <a:rPr lang="en-US" b="0" i="0" dirty="0">
                <a:solidFill>
                  <a:srgbClr val="1A1A1A"/>
                </a:solidFill>
                <a:effectLst/>
                <a:latin typeface="-apple-system"/>
              </a:rPr>
              <a:t>, </a:t>
            </a:r>
            <a:r>
              <a:rPr lang="en-US" b="0" i="0" dirty="0" err="1">
                <a:solidFill>
                  <a:srgbClr val="1A1A1A"/>
                </a:solidFill>
                <a:effectLst/>
                <a:latin typeface="-apple-system"/>
              </a:rPr>
              <a:t>samfundet</a:t>
            </a:r>
            <a:r>
              <a:rPr lang="en-US" b="0" i="0" dirty="0">
                <a:solidFill>
                  <a:srgbClr val="1A1A1A"/>
                </a:solidFill>
                <a:effectLst/>
                <a:latin typeface="-apple-system"/>
              </a:rPr>
              <a:t> og </a:t>
            </a:r>
            <a:r>
              <a:rPr lang="en-US" b="0" i="0" dirty="0" err="1">
                <a:solidFill>
                  <a:srgbClr val="1A1A1A"/>
                </a:solidFill>
                <a:effectLst/>
                <a:latin typeface="-apple-system"/>
              </a:rPr>
              <a:t>mennesker</a:t>
            </a:r>
            <a:r>
              <a:rPr lang="en-US" b="0" i="0" dirty="0">
                <a:solidFill>
                  <a:srgbClr val="1A1A1A"/>
                </a:solidFill>
                <a:effectLst/>
                <a:latin typeface="-apple-system"/>
              </a:rPr>
              <a:t>.</a:t>
            </a:r>
          </a:p>
          <a:p>
            <a:pPr algn="l"/>
            <a:r>
              <a:rPr lang="en-US" b="0" i="0" dirty="0" err="1">
                <a:solidFill>
                  <a:srgbClr val="1A1A1A"/>
                </a:solidFill>
                <a:effectLst/>
                <a:latin typeface="-apple-system"/>
              </a:rPr>
              <a:t>Verdensmålene</a:t>
            </a:r>
            <a:r>
              <a:rPr lang="en-US" b="0" i="0" dirty="0">
                <a:solidFill>
                  <a:srgbClr val="1A1A1A"/>
                </a:solidFill>
                <a:effectLst/>
                <a:latin typeface="-apple-system"/>
              </a:rPr>
              <a:t> </a:t>
            </a:r>
            <a:r>
              <a:rPr lang="en-US" b="0" i="0" dirty="0" err="1">
                <a:solidFill>
                  <a:srgbClr val="1A1A1A"/>
                </a:solidFill>
                <a:effectLst/>
                <a:latin typeface="-apple-system"/>
              </a:rPr>
              <a:t>kan</a:t>
            </a:r>
            <a:r>
              <a:rPr lang="en-US" b="0" i="0" dirty="0">
                <a:solidFill>
                  <a:srgbClr val="1A1A1A"/>
                </a:solidFill>
                <a:effectLst/>
                <a:latin typeface="-apple-system"/>
              </a:rPr>
              <a:t> </a:t>
            </a:r>
            <a:r>
              <a:rPr lang="en-US" b="0" i="0" dirty="0" err="1">
                <a:solidFill>
                  <a:srgbClr val="1A1A1A"/>
                </a:solidFill>
                <a:effectLst/>
                <a:latin typeface="-apple-system"/>
              </a:rPr>
              <a:t>inddeles</a:t>
            </a:r>
            <a:r>
              <a:rPr lang="en-US" b="0" i="0" dirty="0">
                <a:solidFill>
                  <a:srgbClr val="1A1A1A"/>
                </a:solidFill>
                <a:effectLst/>
                <a:latin typeface="-apple-system"/>
              </a:rPr>
              <a:t> </a:t>
            </a:r>
            <a:r>
              <a:rPr lang="en-US" b="0" i="0" dirty="0" err="1">
                <a:solidFill>
                  <a:srgbClr val="1A1A1A"/>
                </a:solidFill>
                <a:effectLst/>
                <a:latin typeface="-apple-system"/>
              </a:rPr>
              <a:t>i</a:t>
            </a:r>
            <a:r>
              <a:rPr lang="en-US" b="0" i="0" dirty="0">
                <a:solidFill>
                  <a:srgbClr val="1A1A1A"/>
                </a:solidFill>
                <a:effectLst/>
                <a:latin typeface="-apple-system"/>
              </a:rPr>
              <a:t> </a:t>
            </a:r>
            <a:r>
              <a:rPr lang="en-US" b="0" i="0" dirty="0" err="1">
                <a:solidFill>
                  <a:srgbClr val="1A1A1A"/>
                </a:solidFill>
                <a:effectLst/>
                <a:latin typeface="-apple-system"/>
              </a:rPr>
              <a:t>kategorier</a:t>
            </a:r>
            <a:r>
              <a:rPr lang="en-US" b="0" i="0" dirty="0">
                <a:solidFill>
                  <a:srgbClr val="1A1A1A"/>
                </a:solidFill>
                <a:effectLst/>
                <a:latin typeface="-apple-system"/>
              </a:rPr>
              <a:t>. </a:t>
            </a:r>
            <a:r>
              <a:rPr lang="en-US" b="0" i="0" dirty="0" err="1">
                <a:solidFill>
                  <a:srgbClr val="1A1A1A"/>
                </a:solidFill>
                <a:effectLst/>
                <a:latin typeface="-apple-system"/>
              </a:rPr>
              <a:t>En</a:t>
            </a:r>
            <a:r>
              <a:rPr lang="en-US" b="0" i="0" dirty="0">
                <a:solidFill>
                  <a:srgbClr val="1A1A1A"/>
                </a:solidFill>
                <a:effectLst/>
                <a:latin typeface="-apple-system"/>
              </a:rPr>
              <a:t> </a:t>
            </a:r>
            <a:r>
              <a:rPr lang="en-US" b="0" i="0" dirty="0" err="1">
                <a:solidFill>
                  <a:srgbClr val="1A1A1A"/>
                </a:solidFill>
                <a:effectLst/>
                <a:latin typeface="-apple-system"/>
              </a:rPr>
              <a:t>kategori</a:t>
            </a:r>
            <a:r>
              <a:rPr lang="en-US" b="0" i="0" dirty="0">
                <a:solidFill>
                  <a:srgbClr val="1A1A1A"/>
                </a:solidFill>
                <a:effectLst/>
                <a:latin typeface="-apple-system"/>
              </a:rPr>
              <a:t> </a:t>
            </a:r>
            <a:r>
              <a:rPr lang="en-US" b="0" i="0" dirty="0" err="1">
                <a:solidFill>
                  <a:srgbClr val="1A1A1A"/>
                </a:solidFill>
                <a:effectLst/>
                <a:latin typeface="-apple-system"/>
              </a:rPr>
              <a:t>omhandler</a:t>
            </a:r>
            <a:r>
              <a:rPr lang="en-US" b="0" i="0" dirty="0">
                <a:solidFill>
                  <a:srgbClr val="1A1A1A"/>
                </a:solidFill>
                <a:effectLst/>
                <a:latin typeface="-apple-system"/>
              </a:rPr>
              <a:t> </a:t>
            </a:r>
            <a:r>
              <a:rPr lang="en-US" b="1" i="0" dirty="0" err="1">
                <a:solidFill>
                  <a:srgbClr val="1A1A1A"/>
                </a:solidFill>
                <a:effectLst/>
                <a:latin typeface="-apple-system"/>
              </a:rPr>
              <a:t>Menneskelig</a:t>
            </a:r>
            <a:r>
              <a:rPr lang="en-US" b="1" i="0" dirty="0">
                <a:solidFill>
                  <a:srgbClr val="1A1A1A"/>
                </a:solidFill>
                <a:effectLst/>
                <a:latin typeface="-apple-system"/>
              </a:rPr>
              <a:t> </a:t>
            </a:r>
            <a:r>
              <a:rPr lang="en-US" b="1" i="0" dirty="0" err="1">
                <a:solidFill>
                  <a:srgbClr val="1A1A1A"/>
                </a:solidFill>
                <a:effectLst/>
                <a:latin typeface="-apple-system"/>
              </a:rPr>
              <a:t>udvikling</a:t>
            </a:r>
            <a:r>
              <a:rPr lang="en-US" b="1" i="0" dirty="0">
                <a:solidFill>
                  <a:srgbClr val="1A1A1A"/>
                </a:solidFill>
                <a:effectLst/>
                <a:latin typeface="-apple-system"/>
              </a:rPr>
              <a:t> og </a:t>
            </a:r>
            <a:r>
              <a:rPr lang="en-US" b="1" i="0" dirty="0" err="1">
                <a:solidFill>
                  <a:srgbClr val="1A1A1A"/>
                </a:solidFill>
                <a:effectLst/>
                <a:latin typeface="-apple-system"/>
              </a:rPr>
              <a:t>samfund</a:t>
            </a:r>
            <a:r>
              <a:rPr lang="en-US" b="1" i="0" dirty="0">
                <a:solidFill>
                  <a:srgbClr val="1A1A1A"/>
                </a:solidFill>
                <a:effectLst/>
                <a:latin typeface="-apple-system"/>
              </a:rPr>
              <a:t>, </a:t>
            </a:r>
            <a:r>
              <a:rPr lang="en-US" b="0" i="0" dirty="0" err="1">
                <a:solidFill>
                  <a:srgbClr val="1A1A1A"/>
                </a:solidFill>
                <a:effectLst/>
                <a:latin typeface="-apple-system"/>
              </a:rPr>
              <a:t>en</a:t>
            </a:r>
            <a:r>
              <a:rPr lang="en-US" b="1" i="0" dirty="0">
                <a:solidFill>
                  <a:srgbClr val="1A1A1A"/>
                </a:solidFill>
                <a:effectLst/>
                <a:latin typeface="-apple-system"/>
              </a:rPr>
              <a:t> </a:t>
            </a:r>
            <a:r>
              <a:rPr lang="en-US" b="1" i="0" dirty="0" err="1">
                <a:solidFill>
                  <a:srgbClr val="1A1A1A"/>
                </a:solidFill>
                <a:effectLst/>
                <a:latin typeface="-apple-system"/>
              </a:rPr>
              <a:t>økonomi</a:t>
            </a:r>
            <a:r>
              <a:rPr lang="en-US" b="1" i="0" dirty="0">
                <a:solidFill>
                  <a:srgbClr val="1A1A1A"/>
                </a:solidFill>
                <a:effectLst/>
                <a:latin typeface="-apple-system"/>
              </a:rPr>
              <a:t> og </a:t>
            </a:r>
            <a:r>
              <a:rPr lang="en-US" b="1" i="0" dirty="0" err="1">
                <a:solidFill>
                  <a:srgbClr val="1A1A1A"/>
                </a:solidFill>
                <a:effectLst/>
                <a:latin typeface="-apple-system"/>
              </a:rPr>
              <a:t>teknologi</a:t>
            </a:r>
            <a:r>
              <a:rPr lang="en-US" b="1" i="0" dirty="0">
                <a:solidFill>
                  <a:srgbClr val="1A1A1A"/>
                </a:solidFill>
                <a:effectLst/>
                <a:latin typeface="-apple-system"/>
              </a:rPr>
              <a:t> </a:t>
            </a:r>
            <a:r>
              <a:rPr lang="en-US" b="0" i="0" dirty="0">
                <a:solidFill>
                  <a:srgbClr val="1A1A1A"/>
                </a:solidFill>
                <a:effectLst/>
                <a:latin typeface="-apple-system"/>
              </a:rPr>
              <a:t>og</a:t>
            </a:r>
            <a:r>
              <a:rPr lang="en-US" b="1" i="0" dirty="0">
                <a:solidFill>
                  <a:srgbClr val="1A1A1A"/>
                </a:solidFill>
                <a:effectLst/>
                <a:latin typeface="-apple-system"/>
              </a:rPr>
              <a:t> </a:t>
            </a:r>
            <a:r>
              <a:rPr lang="en-US" b="1" i="0" dirty="0" err="1">
                <a:solidFill>
                  <a:srgbClr val="1A1A1A"/>
                </a:solidFill>
                <a:effectLst/>
                <a:latin typeface="-apple-system"/>
              </a:rPr>
              <a:t>en</a:t>
            </a:r>
            <a:r>
              <a:rPr lang="en-US" b="1" i="0" dirty="0">
                <a:solidFill>
                  <a:srgbClr val="1A1A1A"/>
                </a:solidFill>
                <a:effectLst/>
                <a:latin typeface="-apple-system"/>
              </a:rPr>
              <a:t> </a:t>
            </a:r>
            <a:r>
              <a:rPr lang="en-US" b="1" i="0" dirty="0" err="1">
                <a:solidFill>
                  <a:srgbClr val="1A1A1A"/>
                </a:solidFill>
                <a:effectLst/>
                <a:latin typeface="-apple-system"/>
              </a:rPr>
              <a:t>Jordens</a:t>
            </a:r>
            <a:r>
              <a:rPr lang="en-US" b="1" i="0" dirty="0">
                <a:solidFill>
                  <a:srgbClr val="1A1A1A"/>
                </a:solidFill>
                <a:effectLst/>
                <a:latin typeface="-apple-system"/>
              </a:rPr>
              <a:t> </a:t>
            </a:r>
            <a:r>
              <a:rPr lang="en-US" b="1" i="0" dirty="0" err="1">
                <a:solidFill>
                  <a:srgbClr val="1A1A1A"/>
                </a:solidFill>
                <a:effectLst/>
                <a:latin typeface="-apple-system"/>
              </a:rPr>
              <a:t>naturlige</a:t>
            </a:r>
            <a:r>
              <a:rPr lang="en-US" b="1" i="0" dirty="0">
                <a:solidFill>
                  <a:srgbClr val="1A1A1A"/>
                </a:solidFill>
                <a:effectLst/>
                <a:latin typeface="-apple-system"/>
              </a:rPr>
              <a:t> </a:t>
            </a:r>
            <a:r>
              <a:rPr lang="en-US" b="1" i="0" dirty="0" err="1">
                <a:solidFill>
                  <a:srgbClr val="1A1A1A"/>
                </a:solidFill>
                <a:effectLst/>
                <a:latin typeface="-apple-system"/>
              </a:rPr>
              <a:t>ressourcer</a:t>
            </a:r>
            <a:r>
              <a:rPr lang="en-US" b="1" i="0" dirty="0">
                <a:solidFill>
                  <a:srgbClr val="1A1A1A"/>
                </a:solidFill>
                <a:effectLst/>
                <a:latin typeface="-apple-system"/>
              </a:rPr>
              <a:t>.  </a:t>
            </a:r>
            <a:r>
              <a:rPr lang="en-US" b="0" i="0" dirty="0">
                <a:solidFill>
                  <a:srgbClr val="1A1A1A"/>
                </a:solidFill>
                <a:effectLst/>
                <a:latin typeface="-apple-system"/>
              </a:rPr>
              <a:t>Se </a:t>
            </a:r>
            <a:r>
              <a:rPr lang="en-US" b="0" i="0" dirty="0" err="1">
                <a:solidFill>
                  <a:srgbClr val="1A1A1A"/>
                </a:solidFill>
                <a:effectLst/>
                <a:latin typeface="-apple-system"/>
              </a:rPr>
              <a:t>forskellige</a:t>
            </a:r>
            <a:r>
              <a:rPr lang="en-US" b="0" i="0" dirty="0">
                <a:solidFill>
                  <a:srgbClr val="1A1A1A"/>
                </a:solidFill>
                <a:effectLst/>
                <a:latin typeface="-apple-system"/>
              </a:rPr>
              <a:t> </a:t>
            </a:r>
            <a:r>
              <a:rPr lang="en-US" b="0" i="0" dirty="0" err="1">
                <a:solidFill>
                  <a:srgbClr val="1A1A1A"/>
                </a:solidFill>
                <a:effectLst/>
                <a:latin typeface="-apple-system"/>
              </a:rPr>
              <a:t>eks</a:t>
            </a:r>
            <a:r>
              <a:rPr lang="en-US" b="0" i="0" dirty="0">
                <a:solidFill>
                  <a:srgbClr val="1A1A1A"/>
                </a:solidFill>
                <a:effectLst/>
                <a:latin typeface="-apple-system"/>
              </a:rPr>
              <a:t>. </a:t>
            </a:r>
            <a:r>
              <a:rPr lang="en-US" b="0" i="0" dirty="0" err="1">
                <a:solidFill>
                  <a:srgbClr val="1A1A1A"/>
                </a:solidFill>
                <a:effectLst/>
                <a:latin typeface="-apple-system"/>
              </a:rPr>
              <a:t>På</a:t>
            </a:r>
            <a:r>
              <a:rPr lang="en-US" b="0" i="0" dirty="0">
                <a:solidFill>
                  <a:srgbClr val="1A1A1A"/>
                </a:solidFill>
                <a:effectLst/>
                <a:latin typeface="-apple-system"/>
              </a:rPr>
              <a:t>, </a:t>
            </a:r>
            <a:r>
              <a:rPr lang="en-US" b="0" i="0" dirty="0" err="1">
                <a:solidFill>
                  <a:srgbClr val="1A1A1A"/>
                </a:solidFill>
                <a:effectLst/>
                <a:latin typeface="-apple-system"/>
              </a:rPr>
              <a:t>hvordan</a:t>
            </a:r>
            <a:r>
              <a:rPr lang="en-US" b="0" i="0" dirty="0">
                <a:solidFill>
                  <a:srgbClr val="1A1A1A"/>
                </a:solidFill>
                <a:effectLst/>
                <a:latin typeface="-apple-system"/>
              </a:rPr>
              <a:t> man </a:t>
            </a:r>
            <a:r>
              <a:rPr lang="en-US" b="0" i="0" dirty="0" err="1">
                <a:solidFill>
                  <a:srgbClr val="1A1A1A"/>
                </a:solidFill>
                <a:effectLst/>
                <a:latin typeface="-apple-system"/>
              </a:rPr>
              <a:t>kan</a:t>
            </a:r>
            <a:r>
              <a:rPr lang="en-US" b="0" i="0" dirty="0">
                <a:solidFill>
                  <a:srgbClr val="1A1A1A"/>
                </a:solidFill>
                <a:effectLst/>
                <a:latin typeface="-apple-system"/>
              </a:rPr>
              <a:t> </a:t>
            </a:r>
            <a:r>
              <a:rPr lang="en-US" b="0" i="0" dirty="0" err="1">
                <a:solidFill>
                  <a:srgbClr val="1A1A1A"/>
                </a:solidFill>
                <a:effectLst/>
                <a:latin typeface="-apple-system"/>
              </a:rPr>
              <a:t>kategorisere</a:t>
            </a:r>
            <a:r>
              <a:rPr lang="en-US" b="0" i="0" dirty="0">
                <a:solidFill>
                  <a:srgbClr val="1A1A1A"/>
                </a:solidFill>
                <a:effectLst/>
                <a:latin typeface="-apple-system"/>
              </a:rPr>
              <a:t> de 17 </a:t>
            </a:r>
            <a:r>
              <a:rPr lang="en-US" b="0" i="0" dirty="0" err="1">
                <a:solidFill>
                  <a:srgbClr val="1A1A1A"/>
                </a:solidFill>
                <a:effectLst/>
                <a:latin typeface="-apple-system"/>
              </a:rPr>
              <a:t>mål</a:t>
            </a:r>
            <a:r>
              <a:rPr lang="en-US" b="0" i="0" dirty="0">
                <a:solidFill>
                  <a:srgbClr val="1A1A1A"/>
                </a:solidFill>
                <a:effectLst/>
                <a:latin typeface="-apple-system"/>
              </a:rPr>
              <a:t>: </a:t>
            </a:r>
          </a:p>
          <a:p>
            <a:pPr marL="171450" indent="-171450" algn="l">
              <a:buFontTx/>
              <a:buChar char="-"/>
            </a:pPr>
            <a:r>
              <a:rPr lang="en-US" b="0" i="0" dirty="0">
                <a:solidFill>
                  <a:srgbClr val="1A1A1A"/>
                </a:solidFill>
                <a:effectLst/>
                <a:latin typeface="-apple-system"/>
              </a:rPr>
              <a:t>https://encrypted-tbn0.gstatic.com/images?q=tbn:ANd9GcQUDee0qtF5S2SzigaiQqszNQHxSfe1N6U6Mw&amp;usqp=CAU</a:t>
            </a:r>
          </a:p>
          <a:p>
            <a:pPr marL="171450" indent="-171450" algn="l">
              <a:buFontTx/>
              <a:buChar char="-"/>
            </a:pPr>
            <a:r>
              <a:rPr lang="en-US" b="0" i="0" dirty="0">
                <a:solidFill>
                  <a:srgbClr val="1A1A1A"/>
                </a:solidFill>
                <a:effectLst/>
                <a:latin typeface="-apple-system"/>
              </a:rPr>
              <a:t>https://www.aeon.info/ef/en/common/images/content/approach_SDGs/SDGs_Wedding_Cake_en.png</a:t>
            </a:r>
          </a:p>
          <a:p>
            <a:pPr marL="171450" indent="-171450" algn="l">
              <a:buFontTx/>
              <a:buChar char="-"/>
            </a:pPr>
            <a:endParaRPr lang="en-DK" b="0" dirty="0"/>
          </a:p>
        </p:txBody>
      </p:sp>
      <p:sp>
        <p:nvSpPr>
          <p:cNvPr id="4" name="Pladsholder til slidenummer 3"/>
          <p:cNvSpPr>
            <a:spLocks noGrp="1"/>
          </p:cNvSpPr>
          <p:nvPr>
            <p:ph type="sldNum" sz="quarter" idx="5"/>
          </p:nvPr>
        </p:nvSpPr>
        <p:spPr/>
        <p:txBody>
          <a:bodyPr/>
          <a:lstStyle/>
          <a:p>
            <a:fld id="{DD7B5708-B5F4-5149-91B2-DFC06EF96B09}" type="slidenum">
              <a:rPr lang="en-DK" smtClean="0"/>
              <a:t>9</a:t>
            </a:fld>
            <a:endParaRPr lang="en-DK"/>
          </a:p>
        </p:txBody>
      </p:sp>
    </p:spTree>
    <p:extLst>
      <p:ext uri="{BB962C8B-B14F-4D97-AF65-F5344CB8AC3E}">
        <p14:creationId xmlns:p14="http://schemas.microsoft.com/office/powerpoint/2010/main" val="171404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Lad </a:t>
            </a:r>
            <a:r>
              <a:rPr lang="en-US" dirty="0" err="1"/>
              <a:t>eleverne</a:t>
            </a:r>
            <a:r>
              <a:rPr lang="en-US" dirty="0"/>
              <a:t> </a:t>
            </a:r>
            <a:r>
              <a:rPr lang="en-US" dirty="0" err="1"/>
              <a:t>læse</a:t>
            </a:r>
            <a:r>
              <a:rPr lang="en-US" dirty="0"/>
              <a:t> om </a:t>
            </a:r>
            <a:r>
              <a:rPr lang="en-US" dirty="0" err="1"/>
              <a:t>f.eks</a:t>
            </a:r>
            <a:r>
              <a:rPr lang="en-US" dirty="0"/>
              <a:t>. </a:t>
            </a:r>
            <a:r>
              <a:rPr lang="en-US" dirty="0" err="1"/>
              <a:t>Mål</a:t>
            </a:r>
            <a:r>
              <a:rPr lang="en-US" dirty="0"/>
              <a:t> 13, 14 og 15  - </a:t>
            </a:r>
            <a:r>
              <a:rPr lang="en-US" dirty="0" err="1"/>
              <a:t>evt</a:t>
            </a:r>
            <a:r>
              <a:rPr lang="en-US" dirty="0"/>
              <a:t>. </a:t>
            </a:r>
            <a:r>
              <a:rPr lang="en-US" dirty="0" err="1"/>
              <a:t>Fordelt</a:t>
            </a:r>
            <a:r>
              <a:rPr lang="en-US" dirty="0"/>
              <a:t> </a:t>
            </a:r>
            <a:r>
              <a:rPr lang="en-US" dirty="0" err="1"/>
              <a:t>ud</a:t>
            </a:r>
            <a:r>
              <a:rPr lang="en-US" dirty="0"/>
              <a:t> </a:t>
            </a:r>
            <a:r>
              <a:rPr lang="en-US" dirty="0" err="1"/>
              <a:t>på</a:t>
            </a:r>
            <a:r>
              <a:rPr lang="en-US" dirty="0"/>
              <a:t> </a:t>
            </a:r>
            <a:r>
              <a:rPr lang="en-US" dirty="0" err="1"/>
              <a:t>forskellige</a:t>
            </a:r>
            <a:r>
              <a:rPr lang="en-US" dirty="0"/>
              <a:t> </a:t>
            </a:r>
            <a:r>
              <a:rPr lang="en-US" dirty="0" err="1"/>
              <a:t>grupper</a:t>
            </a:r>
            <a:r>
              <a:rPr lang="en-US" dirty="0"/>
              <a:t> – </a:t>
            </a:r>
            <a:r>
              <a:rPr lang="en-US" dirty="0" err="1"/>
              <a:t>lav</a:t>
            </a:r>
            <a:r>
              <a:rPr lang="en-US" dirty="0"/>
              <a:t> det </a:t>
            </a:r>
            <a:r>
              <a:rPr lang="en-US" dirty="0" err="1"/>
              <a:t>evt</a:t>
            </a:r>
            <a:r>
              <a:rPr lang="en-US" dirty="0"/>
              <a:t>. </a:t>
            </a:r>
            <a:r>
              <a:rPr lang="en-US" dirty="0" err="1"/>
              <a:t>Som</a:t>
            </a:r>
            <a:r>
              <a:rPr lang="en-US" dirty="0"/>
              <a:t> </a:t>
            </a:r>
            <a:r>
              <a:rPr lang="en-US" dirty="0" err="1"/>
              <a:t>en</a:t>
            </a:r>
            <a:r>
              <a:rPr lang="en-US" dirty="0"/>
              <a:t> matrix, </a:t>
            </a:r>
            <a:r>
              <a:rPr lang="en-US" dirty="0" err="1"/>
              <a:t>så</a:t>
            </a:r>
            <a:r>
              <a:rPr lang="en-US" dirty="0"/>
              <a:t> </a:t>
            </a:r>
            <a:r>
              <a:rPr lang="en-US" dirty="0" err="1"/>
              <a:t>elever</a:t>
            </a:r>
            <a:r>
              <a:rPr lang="en-US" dirty="0"/>
              <a:t> </a:t>
            </a:r>
            <a:r>
              <a:rPr lang="en-US" dirty="0" err="1"/>
              <a:t>efterfølgende</a:t>
            </a:r>
            <a:r>
              <a:rPr lang="en-US" dirty="0"/>
              <a:t> </a:t>
            </a:r>
            <a:r>
              <a:rPr lang="en-US" dirty="0" err="1"/>
              <a:t>mødes</a:t>
            </a:r>
            <a:r>
              <a:rPr lang="en-US" dirty="0"/>
              <a:t> </a:t>
            </a:r>
            <a:r>
              <a:rPr lang="en-US" dirty="0" err="1"/>
              <a:t>i</a:t>
            </a:r>
            <a:r>
              <a:rPr lang="en-US" dirty="0"/>
              <a:t> nye </a:t>
            </a:r>
            <a:r>
              <a:rPr lang="en-US" dirty="0" err="1"/>
              <a:t>grupper</a:t>
            </a:r>
            <a:r>
              <a:rPr lang="en-US" dirty="0"/>
              <a:t> og </a:t>
            </a:r>
            <a:r>
              <a:rPr lang="en-US" dirty="0" err="1"/>
              <a:t>fremlægger</a:t>
            </a:r>
            <a:r>
              <a:rPr lang="en-US" dirty="0"/>
              <a:t> det </a:t>
            </a:r>
            <a:r>
              <a:rPr lang="en-US" dirty="0" err="1"/>
              <a:t>verdensmål</a:t>
            </a:r>
            <a:r>
              <a:rPr lang="en-US" dirty="0"/>
              <a:t>, de </a:t>
            </a:r>
            <a:r>
              <a:rPr lang="en-US" dirty="0" err="1"/>
              <a:t>lige</a:t>
            </a:r>
            <a:r>
              <a:rPr lang="en-US" dirty="0"/>
              <a:t> har </a:t>
            </a:r>
            <a:r>
              <a:rPr lang="en-US" dirty="0" err="1"/>
              <a:t>læst</a:t>
            </a:r>
            <a:r>
              <a:rPr lang="en-US" dirty="0"/>
              <a:t> </a:t>
            </a:r>
            <a:r>
              <a:rPr lang="en-US" dirty="0" err="1"/>
              <a:t>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På</a:t>
            </a:r>
            <a:r>
              <a:rPr lang="en-US" dirty="0"/>
              <a:t> den </a:t>
            </a:r>
            <a:r>
              <a:rPr lang="en-US" dirty="0" err="1"/>
              <a:t>baggrund</a:t>
            </a:r>
            <a:r>
              <a:rPr lang="en-US" dirty="0"/>
              <a:t> </a:t>
            </a:r>
            <a:r>
              <a:rPr lang="en-US" dirty="0" err="1"/>
              <a:t>skal</a:t>
            </a:r>
            <a:r>
              <a:rPr lang="en-US" dirty="0"/>
              <a:t> </a:t>
            </a:r>
            <a:r>
              <a:rPr lang="en-US" dirty="0" err="1"/>
              <a:t>eleverne</a:t>
            </a:r>
            <a:r>
              <a:rPr lang="en-US" dirty="0"/>
              <a:t> </a:t>
            </a:r>
            <a:r>
              <a:rPr lang="en-US" dirty="0" err="1"/>
              <a:t>vurdere</a:t>
            </a:r>
            <a:r>
              <a:rPr lang="en-US" dirty="0"/>
              <a:t>, om </a:t>
            </a:r>
            <a:r>
              <a:rPr lang="en-US" dirty="0" err="1"/>
              <a:t>bevarelse</a:t>
            </a:r>
            <a:r>
              <a:rPr lang="en-US" dirty="0"/>
              <a:t> og </a:t>
            </a:r>
            <a:r>
              <a:rPr lang="en-US" dirty="0" err="1"/>
              <a:t>genopretning</a:t>
            </a:r>
            <a:r>
              <a:rPr lang="en-US" dirty="0"/>
              <a:t> </a:t>
            </a:r>
            <a:r>
              <a:rPr lang="en-US" dirty="0" err="1"/>
              <a:t>af</a:t>
            </a:r>
            <a:r>
              <a:rPr lang="en-US" dirty="0"/>
              <a:t> </a:t>
            </a:r>
            <a:r>
              <a:rPr lang="en-US" dirty="0" err="1"/>
              <a:t>biodiversitet</a:t>
            </a:r>
            <a:r>
              <a:rPr lang="en-US" dirty="0"/>
              <a:t> er “</a:t>
            </a:r>
            <a:r>
              <a:rPr lang="en-US" dirty="0" err="1"/>
              <a:t>dækket</a:t>
            </a:r>
            <a:r>
              <a:rPr lang="en-US" dirty="0"/>
              <a:t>” </a:t>
            </a:r>
            <a:r>
              <a:rPr lang="en-US" dirty="0" err="1"/>
              <a:t>godt</a:t>
            </a:r>
            <a:r>
              <a:rPr lang="en-US" dirty="0"/>
              <a:t> </a:t>
            </a:r>
            <a:r>
              <a:rPr lang="en-US" dirty="0" err="1"/>
              <a:t>nok</a:t>
            </a:r>
            <a:r>
              <a:rPr lang="en-US" dirty="0"/>
              <a:t> </a:t>
            </a:r>
            <a:r>
              <a:rPr lang="en-US" dirty="0" err="1"/>
              <a:t>ind</a:t>
            </a:r>
            <a:r>
              <a:rPr lang="en-US" dirty="0"/>
              <a:t> </a:t>
            </a:r>
            <a:r>
              <a:rPr lang="en-US" dirty="0" err="1"/>
              <a:t>i</a:t>
            </a:r>
            <a:r>
              <a:rPr lang="en-US" dirty="0"/>
              <a:t> </a:t>
            </a:r>
            <a:r>
              <a:rPr lang="en-US" dirty="0" err="1"/>
              <a:t>disse</a:t>
            </a:r>
            <a:r>
              <a:rPr lang="en-US" dirty="0"/>
              <a:t> </a:t>
            </a:r>
            <a:r>
              <a:rPr lang="en-US" dirty="0" err="1"/>
              <a:t>tre</a:t>
            </a:r>
            <a:r>
              <a:rPr lang="en-US" dirty="0"/>
              <a:t> </a:t>
            </a:r>
            <a:r>
              <a:rPr lang="en-US" dirty="0" err="1"/>
              <a:t>mål</a:t>
            </a:r>
            <a:r>
              <a:rPr lang="en-US" dirty="0"/>
              <a:t> og </a:t>
            </a:r>
            <a:r>
              <a:rPr lang="en-US" dirty="0" err="1"/>
              <a:t>afslutningsvis</a:t>
            </a:r>
            <a:r>
              <a:rPr lang="en-US" dirty="0"/>
              <a:t> </a:t>
            </a:r>
            <a:r>
              <a:rPr lang="en-US" dirty="0" err="1"/>
              <a:t>diskutere</a:t>
            </a:r>
            <a:r>
              <a:rPr lang="en-US" dirty="0"/>
              <a:t> </a:t>
            </a:r>
            <a:r>
              <a:rPr lang="en-US" dirty="0" err="1"/>
              <a:t>i</a:t>
            </a:r>
            <a:r>
              <a:rPr lang="en-US" dirty="0"/>
              <a:t> </a:t>
            </a:r>
            <a:r>
              <a:rPr lang="en-US" dirty="0" err="1"/>
              <a:t>klassen</a:t>
            </a:r>
            <a:r>
              <a:rPr lang="en-US" dirty="0"/>
              <a:t> (</a:t>
            </a:r>
            <a:r>
              <a:rPr lang="en-US" dirty="0" err="1"/>
              <a:t>næste</a:t>
            </a:r>
            <a:r>
              <a:rPr lang="en-US" dirty="0"/>
              <a:t> slide), om </a:t>
            </a:r>
            <a:r>
              <a:rPr lang="en-US" dirty="0" err="1"/>
              <a:t>biodiversitet</a:t>
            </a:r>
            <a:r>
              <a:rPr lang="en-US" dirty="0"/>
              <a:t> </a:t>
            </a:r>
            <a:r>
              <a:rPr lang="en-US" dirty="0" err="1"/>
              <a:t>skal</a:t>
            </a:r>
            <a:r>
              <a:rPr lang="en-US" dirty="0"/>
              <a:t> have sit </a:t>
            </a:r>
            <a:r>
              <a:rPr lang="en-US" dirty="0" err="1"/>
              <a:t>eget</a:t>
            </a:r>
            <a:r>
              <a:rPr lang="en-US" dirty="0"/>
              <a:t> </a:t>
            </a:r>
            <a:r>
              <a:rPr lang="en-US" dirty="0" err="1"/>
              <a:t>verdensmål</a:t>
            </a:r>
            <a:r>
              <a:rPr lang="en-US" dirty="0"/>
              <a:t>. </a:t>
            </a:r>
            <a:r>
              <a:rPr lang="en-US" dirty="0" err="1"/>
              <a:t>Som</a:t>
            </a:r>
            <a:r>
              <a:rPr lang="en-US" dirty="0"/>
              <a:t> </a:t>
            </a:r>
            <a:r>
              <a:rPr lang="en-US" dirty="0" err="1"/>
              <a:t>forberedelse</a:t>
            </a:r>
            <a:r>
              <a:rPr lang="en-US" dirty="0"/>
              <a:t> </a:t>
            </a:r>
            <a:r>
              <a:rPr lang="en-US" dirty="0" err="1"/>
              <a:t>til</a:t>
            </a:r>
            <a:r>
              <a:rPr lang="en-US" dirty="0"/>
              <a:t> </a:t>
            </a:r>
            <a:r>
              <a:rPr lang="en-US" dirty="0" err="1"/>
              <a:t>klassediskussionen</a:t>
            </a:r>
            <a:r>
              <a:rPr lang="en-US" dirty="0"/>
              <a:t>, </a:t>
            </a:r>
            <a:r>
              <a:rPr lang="en-US" dirty="0" err="1"/>
              <a:t>kan</a:t>
            </a:r>
            <a:r>
              <a:rPr lang="en-US" dirty="0"/>
              <a:t> </a:t>
            </a:r>
            <a:r>
              <a:rPr lang="en-US" dirty="0" err="1"/>
              <a:t>eleverne</a:t>
            </a:r>
            <a:r>
              <a:rPr lang="en-US" dirty="0"/>
              <a:t> </a:t>
            </a:r>
            <a:r>
              <a:rPr lang="en-US" dirty="0" err="1"/>
              <a:t>i</a:t>
            </a:r>
            <a:r>
              <a:rPr lang="en-US" dirty="0"/>
              <a:t> </a:t>
            </a:r>
            <a:r>
              <a:rPr lang="en-US" dirty="0" err="1"/>
              <a:t>grupper</a:t>
            </a:r>
            <a:r>
              <a:rPr lang="en-US" dirty="0"/>
              <a:t> </a:t>
            </a:r>
            <a:r>
              <a:rPr lang="en-US" dirty="0" err="1"/>
              <a:t>skriver</a:t>
            </a:r>
            <a:r>
              <a:rPr lang="en-US" dirty="0"/>
              <a:t> </a:t>
            </a:r>
            <a:r>
              <a:rPr lang="en-US" dirty="0" err="1"/>
              <a:t>argumenterne</a:t>
            </a:r>
            <a:r>
              <a:rPr lang="en-US" dirty="0"/>
              <a:t> for og </a:t>
            </a:r>
            <a:r>
              <a:rPr lang="en-US" dirty="0" err="1"/>
              <a:t>imod</a:t>
            </a:r>
            <a:r>
              <a:rPr lang="en-US" dirty="0"/>
              <a:t> </a:t>
            </a:r>
            <a:r>
              <a:rPr lang="en-US" dirty="0" err="1"/>
              <a:t>ned</a:t>
            </a:r>
            <a:r>
              <a:rPr lang="en-US" dirty="0"/>
              <a:t>, </a:t>
            </a:r>
            <a:r>
              <a:rPr lang="en-US" dirty="0" err="1"/>
              <a:t>som</a:t>
            </a:r>
            <a:r>
              <a:rPr lang="en-US" dirty="0"/>
              <a:t> de </a:t>
            </a:r>
            <a:r>
              <a:rPr lang="en-US" dirty="0" err="1"/>
              <a:t>fremlægger</a:t>
            </a:r>
            <a:r>
              <a:rPr lang="en-US" dirty="0"/>
              <a:t>.</a:t>
            </a:r>
            <a:endParaRPr lang="en-DK" dirty="0"/>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10</a:t>
            </a:fld>
            <a:endParaRPr lang="en-DK"/>
          </a:p>
        </p:txBody>
      </p:sp>
    </p:spTree>
    <p:extLst>
      <p:ext uri="{BB962C8B-B14F-4D97-AF65-F5344CB8AC3E}">
        <p14:creationId xmlns:p14="http://schemas.microsoft.com/office/powerpoint/2010/main" val="1653424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B884-057B-8544-A15F-B43D98233415}"/>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
        <p:nvSpPr>
          <p:cNvPr id="3" name="Subtitle 2">
            <a:extLst>
              <a:ext uri="{FF2B5EF4-FFF2-40B4-BE49-F238E27FC236}">
                <a16:creationId xmlns:a16="http://schemas.microsoft.com/office/drawing/2014/main" id="{57C71F9E-F53E-484B-93FA-8C6CA5996A90}"/>
              </a:ext>
            </a:extLst>
          </p:cNvPr>
          <p:cNvSpPr>
            <a:spLocks noGrp="1"/>
          </p:cNvSpPr>
          <p:nvPr>
            <p:ph type="subTitle" idx="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dirty="0"/>
          </a:p>
        </p:txBody>
      </p:sp>
      <p:sp>
        <p:nvSpPr>
          <p:cNvPr id="26" name="Picture Placeholder 25">
            <a:extLst>
              <a:ext uri="{FF2B5EF4-FFF2-40B4-BE49-F238E27FC236}">
                <a16:creationId xmlns:a16="http://schemas.microsoft.com/office/drawing/2014/main" id="{8BF8D12C-AB5E-4244-ABEC-390DD035EFAA}"/>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31" name="Picture Placeholder 30">
            <a:extLst>
              <a:ext uri="{FF2B5EF4-FFF2-40B4-BE49-F238E27FC236}">
                <a16:creationId xmlns:a16="http://schemas.microsoft.com/office/drawing/2014/main" id="{3F02DC30-D565-9641-A2F4-D52869589F32}"/>
              </a:ext>
            </a:extLst>
          </p:cNvPr>
          <p:cNvSpPr>
            <a:spLocks noGrp="1"/>
          </p:cNvSpPr>
          <p:nvPr>
            <p:ph type="pic" sz="quarter" idx="14" hasCustomPrompt="1"/>
          </p:nvPr>
        </p:nvSpPr>
        <p:spPr>
          <a:xfrm>
            <a:off x="550863" y="5891025"/>
            <a:ext cx="633600" cy="633600"/>
          </a:xfrm>
        </p:spPr>
        <p:txBody>
          <a:bodyPr>
            <a:normAutofit/>
          </a:bodyPr>
          <a:lstStyle>
            <a:lvl1pPr marL="0" indent="0" algn="ctr">
              <a:buNone/>
              <a:defRPr sz="900">
                <a:latin typeface="+mn-lt"/>
              </a:defRPr>
            </a:lvl1pPr>
          </a:lstStyle>
          <a:p>
            <a:r>
              <a:rPr lang="en-DK" dirty="0"/>
              <a:t>SDI Icon</a:t>
            </a:r>
          </a:p>
        </p:txBody>
      </p:sp>
      <p:sp>
        <p:nvSpPr>
          <p:cNvPr id="8" name="Picture Placeholder 30">
            <a:extLst>
              <a:ext uri="{FF2B5EF4-FFF2-40B4-BE49-F238E27FC236}">
                <a16:creationId xmlns:a16="http://schemas.microsoft.com/office/drawing/2014/main" id="{F17BBEB6-BF74-1043-B739-055B75743470}"/>
              </a:ext>
            </a:extLst>
          </p:cNvPr>
          <p:cNvSpPr>
            <a:spLocks noGrp="1"/>
          </p:cNvSpPr>
          <p:nvPr>
            <p:ph type="pic" sz="quarter" idx="15" hasCustomPrompt="1"/>
          </p:nvPr>
        </p:nvSpPr>
        <p:spPr>
          <a:xfrm>
            <a:off x="1266313" y="5891025"/>
            <a:ext cx="633600" cy="633600"/>
          </a:xfrm>
        </p:spPr>
        <p:txBody>
          <a:bodyPr>
            <a:normAutofit/>
          </a:bodyPr>
          <a:lstStyle>
            <a:lvl1pPr marL="0" indent="0" algn="ctr">
              <a:buNone/>
              <a:defRPr sz="900">
                <a:latin typeface="+mn-lt"/>
              </a:defRPr>
            </a:lvl1pPr>
          </a:lstStyle>
          <a:p>
            <a:r>
              <a:rPr lang="en-DK" dirty="0"/>
              <a:t>SDI Icon</a:t>
            </a:r>
          </a:p>
        </p:txBody>
      </p:sp>
      <p:sp>
        <p:nvSpPr>
          <p:cNvPr id="9" name="Rectangle 8">
            <a:extLst>
              <a:ext uri="{FF2B5EF4-FFF2-40B4-BE49-F238E27FC236}">
                <a16:creationId xmlns:a16="http://schemas.microsoft.com/office/drawing/2014/main" id="{DC0D55E9-6163-9E4C-A1C7-5AEA5814130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Picture Placeholder 30">
            <a:extLst>
              <a:ext uri="{FF2B5EF4-FFF2-40B4-BE49-F238E27FC236}">
                <a16:creationId xmlns:a16="http://schemas.microsoft.com/office/drawing/2014/main" id="{B0B345B1-04E9-AE4A-8E74-903CF9513C41}"/>
              </a:ext>
            </a:extLst>
          </p:cNvPr>
          <p:cNvSpPr>
            <a:spLocks noGrp="1"/>
          </p:cNvSpPr>
          <p:nvPr>
            <p:ph type="pic" sz="quarter" idx="16" hasCustomPrompt="1"/>
          </p:nvPr>
        </p:nvSpPr>
        <p:spPr>
          <a:xfrm>
            <a:off x="1981763" y="5891025"/>
            <a:ext cx="633600" cy="633600"/>
          </a:xfrm>
        </p:spPr>
        <p:txBody>
          <a:bodyPr>
            <a:normAutofit/>
          </a:bodyPr>
          <a:lstStyle>
            <a:lvl1pPr marL="0" indent="0" algn="ctr">
              <a:buNone/>
              <a:defRPr sz="900">
                <a:latin typeface="+mn-lt"/>
              </a:defRPr>
            </a:lvl1pPr>
          </a:lstStyle>
          <a:p>
            <a:r>
              <a:rPr lang="en-DK" dirty="0"/>
              <a:t>SDI Icon</a:t>
            </a:r>
          </a:p>
        </p:txBody>
      </p:sp>
      <p:sp>
        <p:nvSpPr>
          <p:cNvPr id="5" name="Text Placeholder 4">
            <a:extLst>
              <a:ext uri="{FF2B5EF4-FFF2-40B4-BE49-F238E27FC236}">
                <a16:creationId xmlns:a16="http://schemas.microsoft.com/office/drawing/2014/main" id="{D628B41B-958D-9F4A-86C2-B6D22C1FCE37}"/>
              </a:ext>
            </a:extLst>
          </p:cNvPr>
          <p:cNvSpPr>
            <a:spLocks noGrp="1"/>
          </p:cNvSpPr>
          <p:nvPr>
            <p:ph type="body" sz="quarter" idx="17" hasCustomPrompt="1"/>
          </p:nvPr>
        </p:nvSpPr>
        <p:spPr>
          <a:xfrm>
            <a:off x="550862" y="4095751"/>
            <a:ext cx="5437186" cy="1657349"/>
          </a:xfrm>
        </p:spPr>
        <p:txBody>
          <a:bodyPr anchor="t"/>
          <a:lstStyle>
            <a:lvl1pPr marL="0" indent="0">
              <a:buNone/>
              <a:defRPr lang="en-DK" sz="800" b="0">
                <a:effectLst/>
              </a:defRPr>
            </a:lvl1pPr>
            <a:lvl2pPr marL="457200" indent="0">
              <a:buNone/>
              <a:defRPr/>
            </a:lvl2pPr>
            <a:lvl3pPr marL="914400" indent="0">
              <a:buNone/>
              <a:defRPr/>
            </a:lvl3pPr>
            <a:lvl4pPr marL="1371600" indent="0">
              <a:buNone/>
              <a:defRPr/>
            </a:lvl4pPr>
            <a:lvl5pPr marL="1828800" indent="0">
              <a:buNone/>
              <a:defRPr/>
            </a:lvl5pPr>
          </a:lstStyle>
          <a:p>
            <a:r>
              <a:rPr lang="da-DK" sz="800" b="1" dirty="0">
                <a:solidFill>
                  <a:srgbClr val="4C4C4C"/>
                </a:solidFill>
                <a:effectLst/>
                <a:latin typeface="Calibri" panose="020F0502020204030204" pitchFamily="34" charset="0"/>
                <a:ea typeface="Times New Roman" panose="02020603050405020304" pitchFamily="18" charset="0"/>
                <a:cs typeface="Times New Roman (Body CS)"/>
              </a:rPr>
              <a:t>Noter</a:t>
            </a:r>
            <a:endParaRPr lang="en-DK" sz="800" dirty="0">
              <a:solidFill>
                <a:srgbClr val="4C4C4C"/>
              </a:solidFill>
              <a:effectLst/>
              <a:latin typeface="Calibri" panose="020F0502020204030204" pitchFamily="34" charset="0"/>
              <a:ea typeface="Times New Roman" panose="02020603050405020304" pitchFamily="18" charset="0"/>
              <a:cs typeface="Times New Roman (Body CS)"/>
            </a:endParaRPr>
          </a:p>
        </p:txBody>
      </p:sp>
      <p:pic>
        <p:nvPicPr>
          <p:cNvPr id="4" name="Picture 3">
            <a:extLst>
              <a:ext uri="{FF2B5EF4-FFF2-40B4-BE49-F238E27FC236}">
                <a16:creationId xmlns:a16="http://schemas.microsoft.com/office/drawing/2014/main" id="{E5045405-0332-2B40-9CDC-1E0348752CAC}"/>
              </a:ext>
            </a:extLst>
          </p:cNvPr>
          <p:cNvPicPr>
            <a:picLocks noChangeAspect="1"/>
          </p:cNvPicPr>
          <p:nvPr userDrawn="1"/>
        </p:nvPicPr>
        <p:blipFill>
          <a:blip r:embed="rId2"/>
          <a:stretch>
            <a:fillRect/>
          </a:stretch>
        </p:blipFill>
        <p:spPr>
          <a:xfrm>
            <a:off x="5015713" y="6368952"/>
            <a:ext cx="972337" cy="241495"/>
          </a:xfrm>
          <a:prstGeom prst="rect">
            <a:avLst/>
          </a:prstGeom>
        </p:spPr>
      </p:pic>
      <p:sp>
        <p:nvSpPr>
          <p:cNvPr id="14" name="Picture Placeholder 30">
            <a:extLst>
              <a:ext uri="{FF2B5EF4-FFF2-40B4-BE49-F238E27FC236}">
                <a16:creationId xmlns:a16="http://schemas.microsoft.com/office/drawing/2014/main" id="{26550671-BF01-574C-B8ED-C44E55489C16}"/>
              </a:ext>
            </a:extLst>
          </p:cNvPr>
          <p:cNvSpPr>
            <a:spLocks noGrp="1"/>
          </p:cNvSpPr>
          <p:nvPr>
            <p:ph type="pic" sz="quarter" idx="18" hasCustomPrompt="1"/>
          </p:nvPr>
        </p:nvSpPr>
        <p:spPr>
          <a:xfrm>
            <a:off x="2697213" y="5891025"/>
            <a:ext cx="633600" cy="633600"/>
          </a:xfrm>
        </p:spPr>
        <p:txBody>
          <a:bodyPr>
            <a:normAutofit/>
          </a:bodyPr>
          <a:lstStyle>
            <a:lvl1pPr marL="0" indent="0" algn="ctr">
              <a:buNone/>
              <a:defRPr sz="900">
                <a:latin typeface="+mn-lt"/>
              </a:defRPr>
            </a:lvl1pPr>
          </a:lstStyle>
          <a:p>
            <a:r>
              <a:rPr lang="en-DK" dirty="0"/>
              <a:t>SDI Icon</a:t>
            </a:r>
          </a:p>
        </p:txBody>
      </p:sp>
      <p:sp>
        <p:nvSpPr>
          <p:cNvPr id="15" name="Picture Placeholder 30">
            <a:extLst>
              <a:ext uri="{FF2B5EF4-FFF2-40B4-BE49-F238E27FC236}">
                <a16:creationId xmlns:a16="http://schemas.microsoft.com/office/drawing/2014/main" id="{305DC326-128D-9245-9FDD-0E1D2FC6A396}"/>
              </a:ext>
            </a:extLst>
          </p:cNvPr>
          <p:cNvSpPr>
            <a:spLocks noGrp="1"/>
          </p:cNvSpPr>
          <p:nvPr>
            <p:ph type="pic" sz="quarter" idx="19" hasCustomPrompt="1"/>
          </p:nvPr>
        </p:nvSpPr>
        <p:spPr>
          <a:xfrm>
            <a:off x="3412663" y="5891025"/>
            <a:ext cx="633600" cy="633600"/>
          </a:xfrm>
        </p:spPr>
        <p:txBody>
          <a:bodyPr>
            <a:normAutofit/>
          </a:bodyPr>
          <a:lstStyle>
            <a:lvl1pPr marL="0" indent="0" algn="ctr">
              <a:buNone/>
              <a:defRPr sz="900">
                <a:latin typeface="+mn-lt"/>
              </a:defRPr>
            </a:lvl1pPr>
          </a:lstStyle>
          <a:p>
            <a:r>
              <a:rPr lang="en-DK" dirty="0"/>
              <a:t>SDI Icon</a:t>
            </a:r>
          </a:p>
        </p:txBody>
      </p:sp>
      <p:sp>
        <p:nvSpPr>
          <p:cNvPr id="16" name="Picture Placeholder 30">
            <a:extLst>
              <a:ext uri="{FF2B5EF4-FFF2-40B4-BE49-F238E27FC236}">
                <a16:creationId xmlns:a16="http://schemas.microsoft.com/office/drawing/2014/main" id="{76449425-29A2-284A-8C31-2F2C5EB26F00}"/>
              </a:ext>
            </a:extLst>
          </p:cNvPr>
          <p:cNvSpPr>
            <a:spLocks noGrp="1"/>
          </p:cNvSpPr>
          <p:nvPr>
            <p:ph type="pic" sz="quarter" idx="20" hasCustomPrompt="1"/>
          </p:nvPr>
        </p:nvSpPr>
        <p:spPr>
          <a:xfrm>
            <a:off x="4128113" y="5891025"/>
            <a:ext cx="633600" cy="633600"/>
          </a:xfrm>
        </p:spPr>
        <p:txBody>
          <a:bodyPr>
            <a:normAutofit/>
          </a:bodyPr>
          <a:lstStyle>
            <a:lvl1pPr marL="0" indent="0" algn="ctr">
              <a:buNone/>
              <a:defRPr sz="900">
                <a:latin typeface="+mn-lt"/>
              </a:defRPr>
            </a:lvl1pPr>
          </a:lstStyle>
          <a:p>
            <a:r>
              <a:rPr lang="en-DK" dirty="0"/>
              <a:t>SDI Icon</a:t>
            </a:r>
          </a:p>
        </p:txBody>
      </p:sp>
    </p:spTree>
    <p:extLst>
      <p:ext uri="{BB962C8B-B14F-4D97-AF65-F5344CB8AC3E}">
        <p14:creationId xmlns:p14="http://schemas.microsoft.com/office/powerpoint/2010/main" val="166943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D93-4501-6146-939F-FE3664A969BF}"/>
              </a:ext>
            </a:extLst>
          </p:cNvPr>
          <p:cNvSpPr>
            <a:spLocks noGrp="1"/>
          </p:cNvSpPr>
          <p:nvPr>
            <p:ph type="title"/>
          </p:nvPr>
        </p:nvSpPr>
        <p:spPr/>
        <p:txBody>
          <a:bodyPr/>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1B53847C-726F-774E-A131-C6233485947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B3D9BDCD-5A2E-CD48-9FEC-13ABB76D8730}"/>
              </a:ext>
            </a:extLst>
          </p:cNvPr>
          <p:cNvSpPr>
            <a:spLocks noGrp="1"/>
          </p:cNvSpPr>
          <p:nvPr>
            <p:ph type="dt" sz="half" idx="10"/>
          </p:nvPr>
        </p:nvSpPr>
        <p:spPr/>
        <p:txBody>
          <a:bodyPr/>
          <a:lstStyle/>
          <a:p>
            <a:pPr algn="r"/>
            <a:fld id="{FC379F50-8E65-ED4E-A6C9-0EE0EBA3B25C}" type="datetime1">
              <a:rPr lang="da-DK" smtClean="0"/>
              <a:t>26-01-2022</a:t>
            </a:fld>
            <a:endParaRPr lang="en-DK" dirty="0"/>
          </a:p>
        </p:txBody>
      </p:sp>
      <p:sp>
        <p:nvSpPr>
          <p:cNvPr id="5" name="Footer Placeholder 4">
            <a:extLst>
              <a:ext uri="{FF2B5EF4-FFF2-40B4-BE49-F238E27FC236}">
                <a16:creationId xmlns:a16="http://schemas.microsoft.com/office/drawing/2014/main" id="{01A9C5D8-E9ED-8840-AB9E-579FE0ADA341}"/>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2D9D4AB7-9137-7640-A567-7D7A5ADC311E}"/>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046EFB0C-A002-5C4E-AD88-A07D0F40CF2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6176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2C5E9-691F-694D-8A31-F57F805748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EE7AC4D2-7C18-EB48-9DE2-BE11F61A020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2310B549-E0C8-D849-AEC0-45A72D5CD858}"/>
              </a:ext>
            </a:extLst>
          </p:cNvPr>
          <p:cNvSpPr>
            <a:spLocks noGrp="1"/>
          </p:cNvSpPr>
          <p:nvPr>
            <p:ph type="dt" sz="half" idx="10"/>
          </p:nvPr>
        </p:nvSpPr>
        <p:spPr/>
        <p:txBody>
          <a:bodyPr/>
          <a:lstStyle/>
          <a:p>
            <a:pPr algn="r"/>
            <a:fld id="{F0780D72-200D-0048-A72E-7681042701DA}" type="datetime1">
              <a:rPr lang="da-DK" smtClean="0"/>
              <a:t>26-01-2022</a:t>
            </a:fld>
            <a:endParaRPr lang="en-DK" dirty="0"/>
          </a:p>
        </p:txBody>
      </p:sp>
      <p:sp>
        <p:nvSpPr>
          <p:cNvPr id="5" name="Footer Placeholder 4">
            <a:extLst>
              <a:ext uri="{FF2B5EF4-FFF2-40B4-BE49-F238E27FC236}">
                <a16:creationId xmlns:a16="http://schemas.microsoft.com/office/drawing/2014/main" id="{D334A4BD-2CCB-B242-A37C-28BF97247DAC}"/>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323F140A-2C6A-CD41-8C25-A0426D5193E1}"/>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7822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742C0B93-565A-9940-831A-DBBF87FB225F}"/>
              </a:ext>
            </a:extLst>
          </p:cNvPr>
          <p:cNvSpPr>
            <a:spLocks noGrp="1"/>
          </p:cNvSpPr>
          <p:nvPr>
            <p:ph sz="quarter" idx="13" hasCustomPrompt="1"/>
          </p:nvPr>
        </p:nvSpPr>
        <p:spPr>
          <a:xfrm>
            <a:off x="550863" y="1773238"/>
            <a:ext cx="11090275" cy="4498686"/>
          </a:xfrm>
        </p:spPr>
        <p:txBody>
          <a:bodyPr/>
          <a:lstStyle>
            <a:lvl1pPr marL="180000" indent="-180000">
              <a:spcBef>
                <a:spcPts val="1600"/>
              </a:spcBef>
              <a:buClr>
                <a:schemeClr val="accent1"/>
              </a:buClr>
              <a:buFont typeface="Wingdings" pitchFamily="2" charset="2"/>
              <a:buChar char="§"/>
              <a:defRPr baseline="0">
                <a:latin typeface="+mj-lt"/>
              </a:defRPr>
            </a:lvl1pPr>
            <a:lvl2pPr marL="360000" indent="-180000">
              <a:buClr>
                <a:schemeClr val="accent1"/>
              </a:buClr>
              <a:defRPr sz="1500" baseline="0"/>
            </a:lvl2pPr>
            <a:lvl3pPr marL="720000" indent="-180000">
              <a:buClr>
                <a:schemeClr val="accent1"/>
              </a:buClr>
              <a:defRPr sz="1300" baseline="0"/>
            </a:lvl3pPr>
            <a:lvl4pPr marL="1080000" indent="-180000">
              <a:buClr>
                <a:schemeClr val="accent1"/>
              </a:buClr>
              <a:defRPr sz="1300" baseline="0"/>
            </a:lvl4pPr>
            <a:lvl5pPr marL="1440000" indent="-180000">
              <a:buClr>
                <a:schemeClr val="accent1"/>
              </a:buClr>
              <a:defRPr sz="13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28" name="Date Placeholder 27">
            <a:extLst>
              <a:ext uri="{FF2B5EF4-FFF2-40B4-BE49-F238E27FC236}">
                <a16:creationId xmlns:a16="http://schemas.microsoft.com/office/drawing/2014/main" id="{AC1A7CA2-81A6-A14C-B564-3FEA69F9F3A9}"/>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29" name="Footer Placeholder 28">
            <a:extLst>
              <a:ext uri="{FF2B5EF4-FFF2-40B4-BE49-F238E27FC236}">
                <a16:creationId xmlns:a16="http://schemas.microsoft.com/office/drawing/2014/main" id="{6B31A629-2F34-284F-B04E-FF81BB2B779D}"/>
              </a:ext>
            </a:extLst>
          </p:cNvPr>
          <p:cNvSpPr>
            <a:spLocks noGrp="1"/>
          </p:cNvSpPr>
          <p:nvPr>
            <p:ph type="ftr" sz="quarter" idx="15"/>
          </p:nvPr>
        </p:nvSpPr>
        <p:spPr/>
        <p:txBody>
          <a:bodyPr/>
          <a:lstStyle/>
          <a:p>
            <a:pPr algn="l"/>
            <a:r>
              <a:rPr lang="en-US"/>
              <a:t>verdensmålene.dk</a:t>
            </a:r>
            <a:endParaRPr lang="en-DK" dirty="0"/>
          </a:p>
        </p:txBody>
      </p:sp>
      <p:sp>
        <p:nvSpPr>
          <p:cNvPr id="30" name="Slide Number Placeholder 29">
            <a:extLst>
              <a:ext uri="{FF2B5EF4-FFF2-40B4-BE49-F238E27FC236}">
                <a16:creationId xmlns:a16="http://schemas.microsoft.com/office/drawing/2014/main" id="{F26C7A13-A879-C042-9A21-9975F56E7903}"/>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2D45DDCF-C71F-CC49-A951-19E63143879B}"/>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3E904C1-511A-2446-8AFF-00B72F9F69ED}"/>
              </a:ext>
            </a:extLst>
          </p:cNvPr>
          <p:cNvSpPr>
            <a:spLocks noGrp="1"/>
          </p:cNvSpPr>
          <p:nvPr>
            <p:ph type="title"/>
          </p:nvPr>
        </p:nvSpPr>
        <p:spPr/>
        <p:txBody>
          <a:bodyPr/>
          <a:lstStyle/>
          <a:p>
            <a:r>
              <a:rPr lang="da-DK"/>
              <a:t>Klik for at redigere titeltypografien i masteren</a:t>
            </a:r>
            <a:endParaRPr lang="en-DK"/>
          </a:p>
        </p:txBody>
      </p:sp>
    </p:spTree>
    <p:extLst>
      <p:ext uri="{BB962C8B-B14F-4D97-AF65-F5344CB8AC3E}">
        <p14:creationId xmlns:p14="http://schemas.microsoft.com/office/powerpoint/2010/main" val="363989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468408-47B3-594E-8F97-E94C2FD9DCA6}"/>
              </a:ext>
            </a:extLst>
          </p:cNvPr>
          <p:cNvSpPr>
            <a:spLocks noGrp="1"/>
          </p:cNvSpPr>
          <p:nvPr>
            <p:ph type="dt" sz="half" idx="10"/>
          </p:nvPr>
        </p:nvSpPr>
        <p:spPr/>
        <p:txBody>
          <a:bodyPr/>
          <a:lstStyle/>
          <a:p>
            <a:pPr algn="r"/>
            <a:fld id="{DB526A4A-152F-4341-9894-B9F8E5F97D0F}" type="datetime1">
              <a:rPr lang="da-DK" smtClean="0"/>
              <a:t>26-01-2022</a:t>
            </a:fld>
            <a:endParaRPr lang="en-DK" dirty="0"/>
          </a:p>
        </p:txBody>
      </p:sp>
      <p:sp>
        <p:nvSpPr>
          <p:cNvPr id="5" name="Footer Placeholder 4">
            <a:extLst>
              <a:ext uri="{FF2B5EF4-FFF2-40B4-BE49-F238E27FC236}">
                <a16:creationId xmlns:a16="http://schemas.microsoft.com/office/drawing/2014/main" id="{87A0AEF5-8BC5-1243-B441-E7B9F69E4042}"/>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BF24EEA7-230B-B442-8AE8-248C018BE89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39BF1C26-DB8C-A14F-9045-99F3DAE610F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Picture Placeholder 25">
            <a:extLst>
              <a:ext uri="{FF2B5EF4-FFF2-40B4-BE49-F238E27FC236}">
                <a16:creationId xmlns:a16="http://schemas.microsoft.com/office/drawing/2014/main" id="{78702FCA-4FD1-FD42-8785-0EBD72CFD628}"/>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11" name="Subtitle 2">
            <a:extLst>
              <a:ext uri="{FF2B5EF4-FFF2-40B4-BE49-F238E27FC236}">
                <a16:creationId xmlns:a16="http://schemas.microsoft.com/office/drawing/2014/main" id="{348BE07B-A61E-0D43-B10D-948C59DACB69}"/>
              </a:ext>
            </a:extLst>
          </p:cNvPr>
          <p:cNvSpPr>
            <a:spLocks noGrp="1"/>
          </p:cNvSpPr>
          <p:nvPr>
            <p:ph type="subTitle" idx="1" hasCustomPrompt="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endParaRPr lang="en-DK" dirty="0"/>
          </a:p>
        </p:txBody>
      </p:sp>
      <p:sp>
        <p:nvSpPr>
          <p:cNvPr id="12" name="Title 1">
            <a:extLst>
              <a:ext uri="{FF2B5EF4-FFF2-40B4-BE49-F238E27FC236}">
                <a16:creationId xmlns:a16="http://schemas.microsoft.com/office/drawing/2014/main" id="{6F7AEBE3-6D25-DF48-938E-03CBE19853A1}"/>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Tree>
    <p:extLst>
      <p:ext uri="{BB962C8B-B14F-4D97-AF65-F5344CB8AC3E}">
        <p14:creationId xmlns:p14="http://schemas.microsoft.com/office/powerpoint/2010/main" val="109045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A68A84-3D3E-DE41-9FD5-2E8DCF1B6B66}"/>
              </a:ext>
            </a:extLst>
          </p:cNvPr>
          <p:cNvSpPr>
            <a:spLocks noGrp="1"/>
          </p:cNvSpPr>
          <p:nvPr>
            <p:ph sz="half" idx="2" hasCustomPrompt="1"/>
          </p:nvPr>
        </p:nvSpPr>
        <p:spPr>
          <a:xfrm>
            <a:off x="550866" y="1773239"/>
            <a:ext cx="5437184"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Date Placeholder 4">
            <a:extLst>
              <a:ext uri="{FF2B5EF4-FFF2-40B4-BE49-F238E27FC236}">
                <a16:creationId xmlns:a16="http://schemas.microsoft.com/office/drawing/2014/main" id="{67F2E53E-C900-AA4F-94EE-A25DF55E5793}"/>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6" name="Footer Placeholder 5">
            <a:extLst>
              <a:ext uri="{FF2B5EF4-FFF2-40B4-BE49-F238E27FC236}">
                <a16:creationId xmlns:a16="http://schemas.microsoft.com/office/drawing/2014/main" id="{96164669-C29E-E845-967F-B127027E8481}"/>
              </a:ext>
            </a:extLst>
          </p:cNvPr>
          <p:cNvSpPr>
            <a:spLocks noGrp="1"/>
          </p:cNvSpPr>
          <p:nvPr>
            <p:ph type="ftr" sz="quarter" idx="11"/>
          </p:nvPr>
        </p:nvSpPr>
        <p:spPr/>
        <p:txBody>
          <a:bodyPr/>
          <a:lstStyle>
            <a:lvl1pPr algn="l">
              <a:defRPr/>
            </a:lvl1pPr>
          </a:lstStyle>
          <a:p>
            <a:r>
              <a:rPr lang="en-US"/>
              <a:t>verdensmålene.dk</a:t>
            </a:r>
            <a:endParaRPr lang="en-DK" dirty="0"/>
          </a:p>
        </p:txBody>
      </p:sp>
      <p:sp>
        <p:nvSpPr>
          <p:cNvPr id="7" name="Slide Number Placeholder 6">
            <a:extLst>
              <a:ext uri="{FF2B5EF4-FFF2-40B4-BE49-F238E27FC236}">
                <a16:creationId xmlns:a16="http://schemas.microsoft.com/office/drawing/2014/main" id="{CAFE2136-3566-5744-B816-4D77EB64491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2" name="Title 11">
            <a:extLst>
              <a:ext uri="{FF2B5EF4-FFF2-40B4-BE49-F238E27FC236}">
                <a16:creationId xmlns:a16="http://schemas.microsoft.com/office/drawing/2014/main" id="{698FC2B3-7E64-1448-ABFD-07B2446E6345}"/>
              </a:ext>
            </a:extLst>
          </p:cNvPr>
          <p:cNvSpPr>
            <a:spLocks noGrp="1"/>
          </p:cNvSpPr>
          <p:nvPr>
            <p:ph type="title" hasCustomPrompt="1"/>
          </p:nvPr>
        </p:nvSpPr>
        <p:spPr/>
        <p:txBody>
          <a:bodyPr/>
          <a:lstStyle/>
          <a:p>
            <a:r>
              <a:rPr lang="en-US" dirty="0"/>
              <a:t>Click to edit title</a:t>
            </a:r>
            <a:endParaRPr lang="en-DK" dirty="0"/>
          </a:p>
        </p:txBody>
      </p:sp>
      <p:sp>
        <p:nvSpPr>
          <p:cNvPr id="13" name="Rectangle 12">
            <a:extLst>
              <a:ext uri="{FF2B5EF4-FFF2-40B4-BE49-F238E27FC236}">
                <a16:creationId xmlns:a16="http://schemas.microsoft.com/office/drawing/2014/main" id="{5995E2A9-755D-634D-BDB7-AE31ED8D8A1D}"/>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5" name="Content Placeholder 14">
            <a:extLst>
              <a:ext uri="{FF2B5EF4-FFF2-40B4-BE49-F238E27FC236}">
                <a16:creationId xmlns:a16="http://schemas.microsoft.com/office/drawing/2014/main" id="{34761E24-235D-B547-B6C9-8219843C8656}"/>
              </a:ext>
            </a:extLst>
          </p:cNvPr>
          <p:cNvSpPr>
            <a:spLocks noGrp="1"/>
          </p:cNvSpPr>
          <p:nvPr>
            <p:ph sz="quarter" idx="13" hasCustomPrompt="1"/>
          </p:nvPr>
        </p:nvSpPr>
        <p:spPr>
          <a:xfrm>
            <a:off x="6203950" y="1773238"/>
            <a:ext cx="5437188"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3690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4901AF-66F3-7247-8E2B-C0EF1ADD9103}"/>
              </a:ext>
            </a:extLst>
          </p:cNvPr>
          <p:cNvSpPr>
            <a:spLocks noGrp="1"/>
          </p:cNvSpPr>
          <p:nvPr>
            <p:ph type="body" idx="1" hasCustomPrompt="1"/>
          </p:nvPr>
        </p:nvSpPr>
        <p:spPr>
          <a:xfrm>
            <a:off x="550864" y="1773236"/>
            <a:ext cx="5446712"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79B3D664-B48E-7E40-9CBD-58F193A4F792}"/>
              </a:ext>
            </a:extLst>
          </p:cNvPr>
          <p:cNvSpPr>
            <a:spLocks noGrp="1"/>
          </p:cNvSpPr>
          <p:nvPr>
            <p:ph sz="half" idx="2" hasCustomPrompt="1"/>
          </p:nvPr>
        </p:nvSpPr>
        <p:spPr>
          <a:xfrm>
            <a:off x="550863" y="2406836"/>
            <a:ext cx="5437187"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Text Placeholder 4">
            <a:extLst>
              <a:ext uri="{FF2B5EF4-FFF2-40B4-BE49-F238E27FC236}">
                <a16:creationId xmlns:a16="http://schemas.microsoft.com/office/drawing/2014/main" id="{71A15990-DC83-384A-8E38-D96EB95A53BE}"/>
              </a:ext>
            </a:extLst>
          </p:cNvPr>
          <p:cNvSpPr>
            <a:spLocks noGrp="1"/>
          </p:cNvSpPr>
          <p:nvPr>
            <p:ph type="body" sz="quarter" idx="3" hasCustomPrompt="1"/>
          </p:nvPr>
        </p:nvSpPr>
        <p:spPr>
          <a:xfrm>
            <a:off x="6203950" y="1773237"/>
            <a:ext cx="5437186"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76124B75-1DBA-214A-92C5-D3209CA627A4}"/>
              </a:ext>
            </a:extLst>
          </p:cNvPr>
          <p:cNvSpPr>
            <a:spLocks noGrp="1"/>
          </p:cNvSpPr>
          <p:nvPr>
            <p:ph sz="quarter" idx="4" hasCustomPrompt="1"/>
          </p:nvPr>
        </p:nvSpPr>
        <p:spPr>
          <a:xfrm>
            <a:off x="6203950" y="2406836"/>
            <a:ext cx="5437188"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7" name="Title 6">
            <a:extLst>
              <a:ext uri="{FF2B5EF4-FFF2-40B4-BE49-F238E27FC236}">
                <a16:creationId xmlns:a16="http://schemas.microsoft.com/office/drawing/2014/main" id="{B89EE60D-10C4-2D47-A0FD-F722F97A621B}"/>
              </a:ext>
            </a:extLst>
          </p:cNvPr>
          <p:cNvSpPr>
            <a:spLocks noGrp="1"/>
          </p:cNvSpPr>
          <p:nvPr>
            <p:ph type="title" hasCustomPrompt="1"/>
          </p:nvPr>
        </p:nvSpPr>
        <p:spPr/>
        <p:txBody>
          <a:bodyPr/>
          <a:lstStyle/>
          <a:p>
            <a:r>
              <a:rPr lang="en-US" dirty="0"/>
              <a:t>Click to edit title</a:t>
            </a:r>
            <a:endParaRPr lang="en-DK" dirty="0"/>
          </a:p>
        </p:txBody>
      </p:sp>
      <p:sp>
        <p:nvSpPr>
          <p:cNvPr id="8" name="Date Placeholder 7">
            <a:extLst>
              <a:ext uri="{FF2B5EF4-FFF2-40B4-BE49-F238E27FC236}">
                <a16:creationId xmlns:a16="http://schemas.microsoft.com/office/drawing/2014/main" id="{8C652861-5F1F-624C-91A3-341EE9F5C376}"/>
              </a:ext>
            </a:extLst>
          </p:cNvPr>
          <p:cNvSpPr>
            <a:spLocks noGrp="1"/>
          </p:cNvSpPr>
          <p:nvPr>
            <p:ph type="dt" sz="half" idx="10"/>
          </p:nvPr>
        </p:nvSpPr>
        <p:spPr/>
        <p:txBody>
          <a:bodyPr/>
          <a:lstStyle/>
          <a:p>
            <a:pPr algn="r"/>
            <a:fld id="{4144BB18-A6AA-1540-B2B2-E671C9C180BE}" type="datetime1">
              <a:rPr lang="da-DK" smtClean="0"/>
              <a:t>26-01-2022</a:t>
            </a:fld>
            <a:endParaRPr lang="en-DK" dirty="0"/>
          </a:p>
        </p:txBody>
      </p:sp>
      <p:sp>
        <p:nvSpPr>
          <p:cNvPr id="9" name="Footer Placeholder 8">
            <a:extLst>
              <a:ext uri="{FF2B5EF4-FFF2-40B4-BE49-F238E27FC236}">
                <a16:creationId xmlns:a16="http://schemas.microsoft.com/office/drawing/2014/main" id="{49CD542B-868B-EB45-A088-F6A7C397BF88}"/>
              </a:ext>
            </a:extLst>
          </p:cNvPr>
          <p:cNvSpPr>
            <a:spLocks noGrp="1"/>
          </p:cNvSpPr>
          <p:nvPr>
            <p:ph type="ftr" sz="quarter" idx="11"/>
          </p:nvPr>
        </p:nvSpPr>
        <p:spPr/>
        <p:txBody>
          <a:bodyPr/>
          <a:lstStyle/>
          <a:p>
            <a:pPr algn="l"/>
            <a:r>
              <a:rPr lang="en-US"/>
              <a:t>verdensmålene.dk</a:t>
            </a:r>
            <a:endParaRPr lang="en-DK" dirty="0"/>
          </a:p>
        </p:txBody>
      </p:sp>
      <p:sp>
        <p:nvSpPr>
          <p:cNvPr id="14" name="Slide Number Placeholder 13">
            <a:extLst>
              <a:ext uri="{FF2B5EF4-FFF2-40B4-BE49-F238E27FC236}">
                <a16:creationId xmlns:a16="http://schemas.microsoft.com/office/drawing/2014/main" id="{4B2ACF5A-18A7-9E49-ABE1-EF72488A531C}"/>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6" name="Rectangle 15">
            <a:extLst>
              <a:ext uri="{FF2B5EF4-FFF2-40B4-BE49-F238E27FC236}">
                <a16:creationId xmlns:a16="http://schemas.microsoft.com/office/drawing/2014/main" id="{B887E824-1E73-0B41-802C-6396A6658566}"/>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2998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789B4-95C2-9749-A2ED-595CC03B61F0}"/>
              </a:ext>
            </a:extLst>
          </p:cNvPr>
          <p:cNvSpPr>
            <a:spLocks noGrp="1"/>
          </p:cNvSpPr>
          <p:nvPr>
            <p:ph type="title" hasCustomPrompt="1"/>
          </p:nvPr>
        </p:nvSpPr>
        <p:spPr/>
        <p:txBody>
          <a:bodyPr/>
          <a:lstStyle/>
          <a:p>
            <a:r>
              <a:rPr lang="en-US" dirty="0"/>
              <a:t>Click to edit title</a:t>
            </a:r>
            <a:endParaRPr lang="en-DK" dirty="0"/>
          </a:p>
        </p:txBody>
      </p:sp>
      <p:sp>
        <p:nvSpPr>
          <p:cNvPr id="5" name="Date Placeholder 4">
            <a:extLst>
              <a:ext uri="{FF2B5EF4-FFF2-40B4-BE49-F238E27FC236}">
                <a16:creationId xmlns:a16="http://schemas.microsoft.com/office/drawing/2014/main" id="{F724AE2C-8546-1741-8DAE-344D0857BF64}"/>
              </a:ext>
            </a:extLst>
          </p:cNvPr>
          <p:cNvSpPr>
            <a:spLocks noGrp="1"/>
          </p:cNvSpPr>
          <p:nvPr>
            <p:ph type="dt" sz="half" idx="10"/>
          </p:nvPr>
        </p:nvSpPr>
        <p:spPr/>
        <p:txBody>
          <a:bodyPr/>
          <a:lstStyle/>
          <a:p>
            <a:pPr algn="r"/>
            <a:fld id="{0104234F-9D1D-914E-A99A-E78B8C4DDBB4}" type="datetime1">
              <a:rPr lang="da-DK" smtClean="0"/>
              <a:t>26-01-2022</a:t>
            </a:fld>
            <a:endParaRPr lang="en-DK" dirty="0"/>
          </a:p>
        </p:txBody>
      </p:sp>
      <p:sp>
        <p:nvSpPr>
          <p:cNvPr id="9" name="Footer Placeholder 8">
            <a:extLst>
              <a:ext uri="{FF2B5EF4-FFF2-40B4-BE49-F238E27FC236}">
                <a16:creationId xmlns:a16="http://schemas.microsoft.com/office/drawing/2014/main" id="{78CAED28-ED9F-CF46-BF19-99B0E7B60EE0}"/>
              </a:ext>
            </a:extLst>
          </p:cNvPr>
          <p:cNvSpPr>
            <a:spLocks noGrp="1"/>
          </p:cNvSpPr>
          <p:nvPr>
            <p:ph type="ftr" sz="quarter" idx="11"/>
          </p:nvPr>
        </p:nvSpPr>
        <p:spPr/>
        <p:txBody>
          <a:bodyPr/>
          <a:lstStyle/>
          <a:p>
            <a:pPr algn="l"/>
            <a:r>
              <a:rPr lang="en-US"/>
              <a:t>verdensmålene.dk</a:t>
            </a:r>
            <a:endParaRPr lang="en-DK" dirty="0"/>
          </a:p>
        </p:txBody>
      </p:sp>
      <p:sp>
        <p:nvSpPr>
          <p:cNvPr id="10" name="Slide Number Placeholder 9">
            <a:extLst>
              <a:ext uri="{FF2B5EF4-FFF2-40B4-BE49-F238E27FC236}">
                <a16:creationId xmlns:a16="http://schemas.microsoft.com/office/drawing/2014/main" id="{8EB884FD-1AFA-1348-BA44-030D0E89F79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4C38B297-D510-6342-9560-77325A8DEC95}"/>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58877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6A33-CF3D-9042-916D-7C5FF8916D72}"/>
              </a:ext>
            </a:extLst>
          </p:cNvPr>
          <p:cNvSpPr>
            <a:spLocks noGrp="1"/>
          </p:cNvSpPr>
          <p:nvPr>
            <p:ph type="dt" sz="half" idx="10"/>
          </p:nvPr>
        </p:nvSpPr>
        <p:spPr/>
        <p:txBody>
          <a:bodyPr/>
          <a:lstStyle/>
          <a:p>
            <a:pPr algn="r"/>
            <a:fld id="{EE9D4D97-5904-C94F-85E5-278B1CDC3031}" type="datetime1">
              <a:rPr lang="da-DK" smtClean="0"/>
              <a:t>26-01-2022</a:t>
            </a:fld>
            <a:endParaRPr lang="en-DK" dirty="0"/>
          </a:p>
        </p:txBody>
      </p:sp>
      <p:sp>
        <p:nvSpPr>
          <p:cNvPr id="3" name="Footer Placeholder 2">
            <a:extLst>
              <a:ext uri="{FF2B5EF4-FFF2-40B4-BE49-F238E27FC236}">
                <a16:creationId xmlns:a16="http://schemas.microsoft.com/office/drawing/2014/main" id="{E93460BD-B3BC-0A40-94D5-6D054945E81C}"/>
              </a:ext>
            </a:extLst>
          </p:cNvPr>
          <p:cNvSpPr>
            <a:spLocks noGrp="1"/>
          </p:cNvSpPr>
          <p:nvPr>
            <p:ph type="ftr" sz="quarter" idx="11"/>
          </p:nvPr>
        </p:nvSpPr>
        <p:spPr/>
        <p:txBody>
          <a:bodyPr/>
          <a:lstStyle/>
          <a:p>
            <a:pPr algn="l"/>
            <a:r>
              <a:rPr lang="en-US"/>
              <a:t>verdensmålene.dk</a:t>
            </a:r>
            <a:endParaRPr lang="en-DK" dirty="0"/>
          </a:p>
        </p:txBody>
      </p:sp>
      <p:sp>
        <p:nvSpPr>
          <p:cNvPr id="4" name="Slide Number Placeholder 3">
            <a:extLst>
              <a:ext uri="{FF2B5EF4-FFF2-40B4-BE49-F238E27FC236}">
                <a16:creationId xmlns:a16="http://schemas.microsoft.com/office/drawing/2014/main" id="{4E917D79-3BEF-6C4A-991C-9903E3967DD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104066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BDE99C-5EBE-B446-9B84-7957980F86EC}"/>
              </a:ext>
            </a:extLst>
          </p:cNvPr>
          <p:cNvSpPr>
            <a:spLocks noGrp="1"/>
          </p:cNvSpPr>
          <p:nvPr>
            <p:ph type="title"/>
          </p:nvPr>
        </p:nvSpPr>
        <p:spPr/>
        <p:txBody>
          <a:bodyPr/>
          <a:lstStyle/>
          <a:p>
            <a:r>
              <a:rPr lang="da-DK"/>
              <a:t>Klik for at redigere titeltypografien i masteren</a:t>
            </a:r>
            <a:endParaRPr lang="en-DK" dirty="0"/>
          </a:p>
        </p:txBody>
      </p:sp>
      <p:sp>
        <p:nvSpPr>
          <p:cNvPr id="21" name="Content Placeholder 2">
            <a:extLst>
              <a:ext uri="{FF2B5EF4-FFF2-40B4-BE49-F238E27FC236}">
                <a16:creationId xmlns:a16="http://schemas.microsoft.com/office/drawing/2014/main" id="{8B91BDEB-6CEF-F448-9137-46386DD11B3C}"/>
              </a:ext>
            </a:extLst>
          </p:cNvPr>
          <p:cNvSpPr>
            <a:spLocks noGrp="1"/>
          </p:cNvSpPr>
          <p:nvPr>
            <p:ph sz="quarter" idx="15"/>
          </p:nvPr>
        </p:nvSpPr>
        <p:spPr>
          <a:xfrm>
            <a:off x="6203950" y="1773238"/>
            <a:ext cx="5437188"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3" name="Text Placeholder 3">
            <a:extLst>
              <a:ext uri="{FF2B5EF4-FFF2-40B4-BE49-F238E27FC236}">
                <a16:creationId xmlns:a16="http://schemas.microsoft.com/office/drawing/2014/main" id="{35A5E971-788B-534A-95E6-A634D514172D}"/>
              </a:ext>
            </a:extLst>
          </p:cNvPr>
          <p:cNvSpPr>
            <a:spLocks noGrp="1"/>
          </p:cNvSpPr>
          <p:nvPr>
            <p:ph type="body" sz="quarter" idx="16"/>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17" name="Rectangle 16">
            <a:extLst>
              <a:ext uri="{FF2B5EF4-FFF2-40B4-BE49-F238E27FC236}">
                <a16:creationId xmlns:a16="http://schemas.microsoft.com/office/drawing/2014/main" id="{514D7B80-8796-334D-BD8E-48386701D54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6" name="Date Placeholder 15">
            <a:extLst>
              <a:ext uri="{FF2B5EF4-FFF2-40B4-BE49-F238E27FC236}">
                <a16:creationId xmlns:a16="http://schemas.microsoft.com/office/drawing/2014/main" id="{9CE43D66-CF32-844B-88C2-AFC6CBFB41B9}"/>
              </a:ext>
            </a:extLst>
          </p:cNvPr>
          <p:cNvSpPr>
            <a:spLocks noGrp="1"/>
          </p:cNvSpPr>
          <p:nvPr>
            <p:ph type="dt" sz="half" idx="17"/>
          </p:nvPr>
        </p:nvSpPr>
        <p:spPr/>
        <p:txBody>
          <a:bodyPr/>
          <a:lstStyle/>
          <a:p>
            <a:pPr algn="r"/>
            <a:fld id="{4D849C3B-2B4E-674C-A920-41F21C7D2400}" type="datetime1">
              <a:rPr lang="da-DK" smtClean="0"/>
              <a:t>26-01-2022</a:t>
            </a:fld>
            <a:endParaRPr lang="en-DK" dirty="0"/>
          </a:p>
        </p:txBody>
      </p:sp>
      <p:sp>
        <p:nvSpPr>
          <p:cNvPr id="18" name="Footer Placeholder 17">
            <a:extLst>
              <a:ext uri="{FF2B5EF4-FFF2-40B4-BE49-F238E27FC236}">
                <a16:creationId xmlns:a16="http://schemas.microsoft.com/office/drawing/2014/main" id="{E069604C-AA13-1546-8FB0-F4ECB5EDB0D5}"/>
              </a:ext>
            </a:extLst>
          </p:cNvPr>
          <p:cNvSpPr>
            <a:spLocks noGrp="1"/>
          </p:cNvSpPr>
          <p:nvPr>
            <p:ph type="ftr" sz="quarter" idx="18"/>
          </p:nvPr>
        </p:nvSpPr>
        <p:spPr/>
        <p:txBody>
          <a:bodyPr/>
          <a:lstStyle/>
          <a:p>
            <a:pPr algn="l"/>
            <a:r>
              <a:rPr lang="en-US"/>
              <a:t>verdensmålene.dk</a:t>
            </a:r>
            <a:endParaRPr lang="en-DK" dirty="0"/>
          </a:p>
        </p:txBody>
      </p:sp>
      <p:sp>
        <p:nvSpPr>
          <p:cNvPr id="19" name="Slide Number Placeholder 18">
            <a:extLst>
              <a:ext uri="{FF2B5EF4-FFF2-40B4-BE49-F238E27FC236}">
                <a16:creationId xmlns:a16="http://schemas.microsoft.com/office/drawing/2014/main" id="{3A1384FE-41B8-8D47-A8D9-EDEF4843B1E8}"/>
              </a:ext>
            </a:extLst>
          </p:cNvPr>
          <p:cNvSpPr>
            <a:spLocks noGrp="1"/>
          </p:cNvSpPr>
          <p:nvPr>
            <p:ph type="sldNum" sz="quarter" idx="19"/>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9476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05CD9A-ADAB-6840-B90D-13E27004BC88}"/>
              </a:ext>
            </a:extLst>
          </p:cNvPr>
          <p:cNvSpPr/>
          <p:nvPr userDrawn="1"/>
        </p:nvSpPr>
        <p:spPr>
          <a:xfrm>
            <a:off x="6096000" y="0"/>
            <a:ext cx="5975350"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Picture Placeholder 2">
            <a:extLst>
              <a:ext uri="{FF2B5EF4-FFF2-40B4-BE49-F238E27FC236}">
                <a16:creationId xmlns:a16="http://schemas.microsoft.com/office/drawing/2014/main" id="{A12B1FD1-EF7B-4044-9023-1495CF06BB2C}"/>
              </a:ext>
            </a:extLst>
          </p:cNvPr>
          <p:cNvSpPr>
            <a:spLocks noGrp="1"/>
          </p:cNvSpPr>
          <p:nvPr>
            <p:ph type="pic" idx="1"/>
          </p:nvPr>
        </p:nvSpPr>
        <p:spPr>
          <a:xfrm>
            <a:off x="6203950" y="549275"/>
            <a:ext cx="5437186" cy="5759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DK" dirty="0"/>
          </a:p>
        </p:txBody>
      </p:sp>
      <p:sp>
        <p:nvSpPr>
          <p:cNvPr id="11" name="Title 10">
            <a:extLst>
              <a:ext uri="{FF2B5EF4-FFF2-40B4-BE49-F238E27FC236}">
                <a16:creationId xmlns:a16="http://schemas.microsoft.com/office/drawing/2014/main" id="{950BC9C5-E23E-6149-9A7F-E2AED8B8C078}"/>
              </a:ext>
            </a:extLst>
          </p:cNvPr>
          <p:cNvSpPr>
            <a:spLocks noGrp="1"/>
          </p:cNvSpPr>
          <p:nvPr>
            <p:ph type="title"/>
          </p:nvPr>
        </p:nvSpPr>
        <p:spPr>
          <a:xfrm>
            <a:off x="550863" y="539022"/>
            <a:ext cx="5437187" cy="1234216"/>
          </a:xfrm>
        </p:spPr>
        <p:txBody>
          <a:bodyPr/>
          <a:lstStyle/>
          <a:p>
            <a:r>
              <a:rPr lang="da-DK"/>
              <a:t>Klik for at redigere titeltypografien i masteren</a:t>
            </a:r>
            <a:endParaRPr lang="en-DK" dirty="0"/>
          </a:p>
        </p:txBody>
      </p:sp>
      <p:sp>
        <p:nvSpPr>
          <p:cNvPr id="12" name="Rectangle 11">
            <a:extLst>
              <a:ext uri="{FF2B5EF4-FFF2-40B4-BE49-F238E27FC236}">
                <a16:creationId xmlns:a16="http://schemas.microsoft.com/office/drawing/2014/main" id="{2A4C7599-CE00-5548-A4F8-7AE149B11589}"/>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13">
            <a:extLst>
              <a:ext uri="{FF2B5EF4-FFF2-40B4-BE49-F238E27FC236}">
                <a16:creationId xmlns:a16="http://schemas.microsoft.com/office/drawing/2014/main" id="{52E0079B-21D5-8240-AA74-755FD7D21EFD}"/>
              </a:ext>
            </a:extLst>
          </p:cNvPr>
          <p:cNvSpPr>
            <a:spLocks noGrp="1"/>
          </p:cNvSpPr>
          <p:nvPr>
            <p:ph type="body" sz="quarter" idx="13"/>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9" name="Date Placeholder 8">
            <a:extLst>
              <a:ext uri="{FF2B5EF4-FFF2-40B4-BE49-F238E27FC236}">
                <a16:creationId xmlns:a16="http://schemas.microsoft.com/office/drawing/2014/main" id="{A6FA2E5C-61C5-D948-B56B-737090353702}"/>
              </a:ext>
            </a:extLst>
          </p:cNvPr>
          <p:cNvSpPr>
            <a:spLocks noGrp="1"/>
          </p:cNvSpPr>
          <p:nvPr>
            <p:ph type="dt" sz="half" idx="14"/>
          </p:nvPr>
        </p:nvSpPr>
        <p:spPr/>
        <p:txBody>
          <a:bodyPr/>
          <a:lstStyle/>
          <a:p>
            <a:pPr algn="r"/>
            <a:fld id="{93A065E4-BA26-6E4A-A526-67E235382C17}" type="datetime1">
              <a:rPr lang="da-DK" smtClean="0"/>
              <a:t>26-01-2022</a:t>
            </a:fld>
            <a:endParaRPr lang="en-DK" dirty="0"/>
          </a:p>
        </p:txBody>
      </p:sp>
      <p:sp>
        <p:nvSpPr>
          <p:cNvPr id="10" name="Footer Placeholder 9">
            <a:extLst>
              <a:ext uri="{FF2B5EF4-FFF2-40B4-BE49-F238E27FC236}">
                <a16:creationId xmlns:a16="http://schemas.microsoft.com/office/drawing/2014/main" id="{BBB07686-A3BC-464E-B022-50F0864A929C}"/>
              </a:ext>
            </a:extLst>
          </p:cNvPr>
          <p:cNvSpPr>
            <a:spLocks noGrp="1"/>
          </p:cNvSpPr>
          <p:nvPr>
            <p:ph type="ftr" sz="quarter" idx="15"/>
          </p:nvPr>
        </p:nvSpPr>
        <p:spPr/>
        <p:txBody>
          <a:bodyPr/>
          <a:lstStyle/>
          <a:p>
            <a:pPr algn="l"/>
            <a:r>
              <a:rPr lang="en-US"/>
              <a:t>verdensmålene.dk</a:t>
            </a:r>
            <a:endParaRPr lang="en-DK" dirty="0"/>
          </a:p>
        </p:txBody>
      </p:sp>
      <p:sp>
        <p:nvSpPr>
          <p:cNvPr id="13" name="Slide Number Placeholder 12">
            <a:extLst>
              <a:ext uri="{FF2B5EF4-FFF2-40B4-BE49-F238E27FC236}">
                <a16:creationId xmlns:a16="http://schemas.microsoft.com/office/drawing/2014/main" id="{6CE45174-7363-894D-8FA2-A8A91DDF53D7}"/>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09470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6BCDF-9E6C-7646-AAB5-E31047204BC4}"/>
              </a:ext>
            </a:extLst>
          </p:cNvPr>
          <p:cNvSpPr>
            <a:spLocks noGrp="1"/>
          </p:cNvSpPr>
          <p:nvPr>
            <p:ph type="title"/>
          </p:nvPr>
        </p:nvSpPr>
        <p:spPr>
          <a:xfrm>
            <a:off x="550863" y="549274"/>
            <a:ext cx="11090273" cy="1223963"/>
          </a:xfrm>
          <a:prstGeom prst="rect">
            <a:avLst/>
          </a:prstGeom>
          <a:noFill/>
        </p:spPr>
        <p:txBody>
          <a:bodyPr vert="horz" lIns="0" tIns="0" rIns="0" bIns="0" rtlCol="0" anchor="t" anchorCtr="0">
            <a:normAutofit/>
          </a:bodyPr>
          <a:lstStyle/>
          <a:p>
            <a:r>
              <a:rPr lang="en-US" dirty="0"/>
              <a:t>Click to edit </a:t>
            </a:r>
            <a:br>
              <a:rPr lang="en-US" dirty="0"/>
            </a:br>
            <a:r>
              <a:rPr lang="en-US" dirty="0"/>
              <a:t>Master title style</a:t>
            </a:r>
            <a:endParaRPr lang="en-DK" dirty="0"/>
          </a:p>
        </p:txBody>
      </p:sp>
      <p:sp>
        <p:nvSpPr>
          <p:cNvPr id="3" name="Text Placeholder 2">
            <a:extLst>
              <a:ext uri="{FF2B5EF4-FFF2-40B4-BE49-F238E27FC236}">
                <a16:creationId xmlns:a16="http://schemas.microsoft.com/office/drawing/2014/main" id="{2857CAED-1A74-9845-816D-1A18FC7F5480}"/>
              </a:ext>
            </a:extLst>
          </p:cNvPr>
          <p:cNvSpPr>
            <a:spLocks noGrp="1"/>
          </p:cNvSpPr>
          <p:nvPr>
            <p:ph type="body" idx="1"/>
          </p:nvPr>
        </p:nvSpPr>
        <p:spPr>
          <a:xfrm>
            <a:off x="550862" y="1773239"/>
            <a:ext cx="11090274" cy="4535486"/>
          </a:xfrm>
          <a:prstGeom prst="rect">
            <a:avLst/>
          </a:prstGeom>
        </p:spPr>
        <p:txBody>
          <a:bodyPr vert="horz" lIns="0" tIns="0" rIns="0" bIns="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4" name="Date Placeholder 3">
            <a:extLst>
              <a:ext uri="{FF2B5EF4-FFF2-40B4-BE49-F238E27FC236}">
                <a16:creationId xmlns:a16="http://schemas.microsoft.com/office/drawing/2014/main" id="{129FA62B-CD4F-D048-AD7F-266B9A02380C}"/>
              </a:ext>
            </a:extLst>
          </p:cNvPr>
          <p:cNvSpPr>
            <a:spLocks noGrp="1"/>
          </p:cNvSpPr>
          <p:nvPr>
            <p:ph type="dt" sz="half" idx="2"/>
          </p:nvPr>
        </p:nvSpPr>
        <p:spPr>
          <a:xfrm>
            <a:off x="10629122" y="6524625"/>
            <a:ext cx="600044" cy="217488"/>
          </a:xfrm>
          <a:prstGeom prst="rect">
            <a:avLst/>
          </a:prstGeom>
        </p:spPr>
        <p:txBody>
          <a:bodyPr vert="horz" lIns="0" tIns="0" rIns="0" bIns="21600" rtlCol="0" anchor="b"/>
          <a:lstStyle>
            <a:lvl1pPr algn="l">
              <a:defRPr sz="800">
                <a:solidFill>
                  <a:schemeClr val="tx1">
                    <a:lumMod val="50000"/>
                    <a:lumOff val="50000"/>
                  </a:schemeClr>
                </a:solidFill>
              </a:defRPr>
            </a:lvl1pPr>
          </a:lstStyle>
          <a:p>
            <a:pPr algn="r"/>
            <a:fld id="{9A8B6AB3-408A-3440-AA23-980B846B0E46}" type="datetime1">
              <a:rPr lang="da-DK" smtClean="0"/>
              <a:t>26-01-2022</a:t>
            </a:fld>
            <a:endParaRPr lang="en-DK" dirty="0"/>
          </a:p>
        </p:txBody>
      </p:sp>
      <p:sp>
        <p:nvSpPr>
          <p:cNvPr id="5" name="Footer Placeholder 4">
            <a:extLst>
              <a:ext uri="{FF2B5EF4-FFF2-40B4-BE49-F238E27FC236}">
                <a16:creationId xmlns:a16="http://schemas.microsoft.com/office/drawing/2014/main" id="{DD0AC227-3279-AD43-9664-7D57A3487483}"/>
              </a:ext>
            </a:extLst>
          </p:cNvPr>
          <p:cNvSpPr>
            <a:spLocks noGrp="1"/>
          </p:cNvSpPr>
          <p:nvPr>
            <p:ph type="ftr" sz="quarter" idx="3"/>
          </p:nvPr>
        </p:nvSpPr>
        <p:spPr>
          <a:xfrm>
            <a:off x="550863" y="6524625"/>
            <a:ext cx="9234487" cy="217488"/>
          </a:xfrm>
          <a:prstGeom prst="rect">
            <a:avLst/>
          </a:prstGeom>
        </p:spPr>
        <p:txBody>
          <a:bodyPr vert="horz" lIns="0" tIns="0" rIns="0" bIns="21600" rtlCol="0" anchor="b"/>
          <a:lstStyle>
            <a:lvl1pPr algn="ctr">
              <a:defRPr sz="800">
                <a:solidFill>
                  <a:schemeClr val="tx1">
                    <a:lumMod val="50000"/>
                    <a:lumOff val="50000"/>
                  </a:schemeClr>
                </a:solidFill>
              </a:defRPr>
            </a:lvl1p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DECF94AE-C2D0-F24B-855B-6BB7F0F36197}"/>
              </a:ext>
            </a:extLst>
          </p:cNvPr>
          <p:cNvSpPr>
            <a:spLocks noGrp="1"/>
          </p:cNvSpPr>
          <p:nvPr>
            <p:ph type="sldNum" sz="quarter" idx="4"/>
          </p:nvPr>
        </p:nvSpPr>
        <p:spPr>
          <a:xfrm>
            <a:off x="11169649" y="6524625"/>
            <a:ext cx="471487" cy="217488"/>
          </a:xfrm>
          <a:prstGeom prst="rect">
            <a:avLst/>
          </a:prstGeom>
        </p:spPr>
        <p:txBody>
          <a:bodyPr vert="horz" lIns="0" tIns="0" rIns="0" bIns="0" rtlCol="0" anchor="b"/>
          <a:lstStyle>
            <a:lvl1pPr algn="r">
              <a:defRPr sz="1000" b="1" i="0" baseline="0">
                <a:solidFill>
                  <a:schemeClr val="accent1"/>
                </a:solidFill>
                <a:latin typeface="+mj-lt"/>
              </a:defRPr>
            </a:lvl1pPr>
          </a:lstStyle>
          <a:p>
            <a:r>
              <a:rPr lang="en-DK" dirty="0"/>
              <a:t>|  </a:t>
            </a:r>
            <a:fld id="{73361457-7C29-0A44-A4DD-374480AAC2F3}" type="slidenum">
              <a:rPr lang="en-DK" smtClean="0"/>
              <a:pPr/>
              <a:t>‹nr.›</a:t>
            </a:fld>
            <a:r>
              <a:rPr lang="en-DK" dirty="0"/>
              <a:t>  |</a:t>
            </a:r>
          </a:p>
        </p:txBody>
      </p:sp>
      <p:sp>
        <p:nvSpPr>
          <p:cNvPr id="8" name="Rectangle 7">
            <a:extLst>
              <a:ext uri="{FF2B5EF4-FFF2-40B4-BE49-F238E27FC236}">
                <a16:creationId xmlns:a16="http://schemas.microsoft.com/office/drawing/2014/main" id="{34A5E046-382A-834D-A216-1F10C9FE8716}"/>
              </a:ext>
            </a:extLst>
          </p:cNvPr>
          <p:cNvSpPr/>
          <p:nvPr userDrawn="1"/>
        </p:nvSpPr>
        <p:spPr>
          <a:xfrm>
            <a:off x="12072938" y="0"/>
            <a:ext cx="1190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0371933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000" kern="1200" cap="all" baseline="0">
          <a:ln>
            <a:noFill/>
          </a:ln>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9388" indent="-180000" algn="l" defTabSz="914400" rtl="0" eaLnBrk="1" latinLnBrk="0" hangingPunct="1">
        <a:lnSpc>
          <a:spcPct val="90000"/>
        </a:lnSpc>
        <a:spcBef>
          <a:spcPts val="1600"/>
        </a:spcBef>
        <a:buClr>
          <a:schemeClr val="accent1"/>
        </a:buClr>
        <a:buFont typeface="Wingdings" pitchFamily="2" charset="2"/>
        <a:buChar char="§"/>
        <a:tabLst/>
        <a:defRPr sz="2600" b="0" i="0" kern="1200" baseline="0">
          <a:solidFill>
            <a:schemeClr val="tx1"/>
          </a:solidFill>
          <a:latin typeface="+mj-lt"/>
          <a:ea typeface="+mn-ea"/>
          <a:cs typeface="+mn-cs"/>
        </a:defRPr>
      </a:lvl1pPr>
      <a:lvl2pPr marL="360000" indent="-1800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72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40000" indent="-1800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605" userDrawn="1">
          <p15:clr>
            <a:srgbClr val="F26B43"/>
          </p15:clr>
        </p15:guide>
        <p15:guide id="3" orient="horz" pos="4247" userDrawn="1">
          <p15:clr>
            <a:srgbClr val="F26B43"/>
          </p15:clr>
        </p15:guide>
        <p15:guide id="4" pos="75" userDrawn="1">
          <p15:clr>
            <a:srgbClr val="F26B43"/>
          </p15:clr>
        </p15:guide>
        <p15:guide id="6" orient="horz" pos="4110" userDrawn="1">
          <p15:clr>
            <a:srgbClr val="F26B43"/>
          </p15:clr>
        </p15:guide>
        <p15:guide id="13" pos="347" userDrawn="1">
          <p15:clr>
            <a:srgbClr val="F26B43"/>
          </p15:clr>
        </p15:guide>
        <p15:guide id="14" pos="3840" userDrawn="1">
          <p15:clr>
            <a:srgbClr val="F26B43"/>
          </p15:clr>
        </p15:guide>
        <p15:guide id="15" orient="horz" pos="2160" userDrawn="1">
          <p15:clr>
            <a:srgbClr val="F26B43"/>
          </p15:clr>
        </p15:guide>
        <p15:guide id="16" pos="3772" userDrawn="1">
          <p15:clr>
            <a:srgbClr val="F26B43"/>
          </p15:clr>
        </p15:guide>
        <p15:guide id="17" pos="3908" userDrawn="1">
          <p15:clr>
            <a:srgbClr val="F26B43"/>
          </p15:clr>
        </p15:guide>
        <p15:guide id="18" pos="7333" userDrawn="1">
          <p15:clr>
            <a:srgbClr val="F26B43"/>
          </p15:clr>
        </p15:guide>
        <p15:guide id="19" orient="horz" pos="1117" userDrawn="1">
          <p15:clr>
            <a:srgbClr val="F26B43"/>
          </p15:clr>
        </p15:guide>
        <p15:guide id="20" orient="horz" pos="3974" userDrawn="1">
          <p15:clr>
            <a:srgbClr val="F26B43"/>
          </p15:clr>
        </p15:guide>
        <p15:guide id="21" orient="horz" pos="346" userDrawn="1">
          <p15:clr>
            <a:srgbClr val="F26B43"/>
          </p15:clr>
        </p15:guide>
        <p15:guide id="22"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jp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A9A8-69B0-E447-B2DF-27715DB1EC3B}"/>
              </a:ext>
            </a:extLst>
          </p:cNvPr>
          <p:cNvSpPr>
            <a:spLocks noGrp="1"/>
          </p:cNvSpPr>
          <p:nvPr>
            <p:ph type="ctrTitle"/>
          </p:nvPr>
        </p:nvSpPr>
        <p:spPr/>
        <p:txBody>
          <a:bodyPr/>
          <a:lstStyle/>
          <a:p>
            <a:r>
              <a:rPr lang="en-US" dirty="0" err="1"/>
              <a:t>Arktis</a:t>
            </a:r>
            <a:r>
              <a:rPr lang="en-US" dirty="0"/>
              <a:t> under </a:t>
            </a:r>
            <a:r>
              <a:rPr lang="en-US" dirty="0" err="1"/>
              <a:t>forandring</a:t>
            </a:r>
            <a:endParaRPr lang="en-DK" dirty="0"/>
          </a:p>
        </p:txBody>
      </p:sp>
      <p:sp>
        <p:nvSpPr>
          <p:cNvPr id="3" name="Subtitle 2">
            <a:extLst>
              <a:ext uri="{FF2B5EF4-FFF2-40B4-BE49-F238E27FC236}">
                <a16:creationId xmlns:a16="http://schemas.microsoft.com/office/drawing/2014/main" id="{085BE166-CA98-6B46-9CDC-5D0D15BFB2BD}"/>
              </a:ext>
            </a:extLst>
          </p:cNvPr>
          <p:cNvSpPr>
            <a:spLocks noGrp="1"/>
          </p:cNvSpPr>
          <p:nvPr>
            <p:ph type="subTitle" idx="1"/>
          </p:nvPr>
        </p:nvSpPr>
        <p:spPr/>
        <p:txBody>
          <a:bodyPr/>
          <a:lstStyle/>
          <a:p>
            <a:r>
              <a:rPr lang="en-US" dirty="0" err="1"/>
              <a:t>Modil</a:t>
            </a:r>
            <a:r>
              <a:rPr lang="en-US" dirty="0"/>
              <a:t> 2: </a:t>
            </a:r>
            <a:r>
              <a:rPr lang="en-US" dirty="0" err="1"/>
              <a:t>Hvorfor</a:t>
            </a:r>
            <a:r>
              <a:rPr lang="en-US" dirty="0"/>
              <a:t> er </a:t>
            </a:r>
            <a:r>
              <a:rPr lang="en-US" dirty="0" err="1"/>
              <a:t>biodiversitet</a:t>
            </a:r>
            <a:r>
              <a:rPr lang="en-US" dirty="0"/>
              <a:t> </a:t>
            </a:r>
            <a:r>
              <a:rPr lang="en-US" dirty="0" err="1"/>
              <a:t>vigtig</a:t>
            </a:r>
            <a:r>
              <a:rPr lang="en-US" dirty="0"/>
              <a:t> for </a:t>
            </a:r>
            <a:r>
              <a:rPr lang="en-US" dirty="0" err="1"/>
              <a:t>os</a:t>
            </a:r>
            <a:r>
              <a:rPr lang="en-US" dirty="0"/>
              <a:t>?</a:t>
            </a:r>
            <a:endParaRPr lang="en-DK" dirty="0"/>
          </a:p>
        </p:txBody>
      </p:sp>
      <p:sp>
        <p:nvSpPr>
          <p:cNvPr id="4" name="Picture Placeholder 3">
            <a:extLst>
              <a:ext uri="{FF2B5EF4-FFF2-40B4-BE49-F238E27FC236}">
                <a16:creationId xmlns:a16="http://schemas.microsoft.com/office/drawing/2014/main" id="{3E223B4E-7933-D344-BB44-B04C11BCC033}"/>
              </a:ext>
            </a:extLst>
          </p:cNvPr>
          <p:cNvSpPr>
            <a:spLocks noGrp="1"/>
          </p:cNvSpPr>
          <p:nvPr>
            <p:ph type="pic" sz="quarter" idx="13"/>
          </p:nvPr>
        </p:nvSpPr>
        <p:spPr/>
      </p:sp>
      <p:pic>
        <p:nvPicPr>
          <p:cNvPr id="14" name="Pladsholder til billede 13">
            <a:extLst>
              <a:ext uri="{FF2B5EF4-FFF2-40B4-BE49-F238E27FC236}">
                <a16:creationId xmlns:a16="http://schemas.microsoft.com/office/drawing/2014/main" id="{D336A475-2FE2-458B-B099-7AD2C7FAE133}"/>
              </a:ext>
            </a:extLst>
          </p:cNvPr>
          <p:cNvPicPr>
            <a:picLocks noGrp="1" noChangeAspect="1"/>
          </p:cNvPicPr>
          <p:nvPr>
            <p:ph type="pic" sz="quarter" idx="14"/>
          </p:nvPr>
        </p:nvPicPr>
        <p:blipFill>
          <a:blip r:embed="rId2">
            <a:extLst>
              <a:ext uri="{96DAC541-7B7A-43D3-8B79-37D633B846F1}">
                <asvg:svgBlip xmlns:asvg="http://schemas.microsoft.com/office/drawing/2016/SVG/main" r:embed="rId3"/>
              </a:ext>
            </a:extLst>
          </a:blip>
          <a:srcRect/>
          <a:stretch>
            <a:fillRect/>
          </a:stretch>
        </p:blipFill>
        <p:spPr/>
      </p:pic>
      <p:pic>
        <p:nvPicPr>
          <p:cNvPr id="16" name="Pladsholder til billede 15">
            <a:extLst>
              <a:ext uri="{FF2B5EF4-FFF2-40B4-BE49-F238E27FC236}">
                <a16:creationId xmlns:a16="http://schemas.microsoft.com/office/drawing/2014/main" id="{E043040F-A320-4D8D-B407-21B7D78FA90A}"/>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18" name="Pladsholder til billede 17">
            <a:extLst>
              <a:ext uri="{FF2B5EF4-FFF2-40B4-BE49-F238E27FC236}">
                <a16:creationId xmlns:a16="http://schemas.microsoft.com/office/drawing/2014/main" id="{FE9E12F6-F421-407F-83F5-5301E9C9A28B}"/>
              </a:ext>
            </a:extLst>
          </p:cNvPr>
          <p:cNvPicPr>
            <a:picLocks noGrp="1" noChangeAspect="1"/>
          </p:cNvPicPr>
          <p:nvPr>
            <p:ph type="pic" sz="quarter" idx="16"/>
          </p:nvPr>
        </p:nvPicPr>
        <p:blipFill>
          <a:blip r:embed="rId6">
            <a:extLst>
              <a:ext uri="{96DAC541-7B7A-43D3-8B79-37D633B846F1}">
                <asvg:svgBlip xmlns:asvg="http://schemas.microsoft.com/office/drawing/2016/SVG/main" r:embed="rId7"/>
              </a:ext>
            </a:extLst>
          </a:blip>
          <a:srcRect/>
          <a:stretch>
            <a:fillRect/>
          </a:stretch>
        </p:blipFill>
        <p:spPr/>
      </p:pic>
      <p:pic>
        <p:nvPicPr>
          <p:cNvPr id="20" name="Pladsholder til billede 19">
            <a:extLst>
              <a:ext uri="{FF2B5EF4-FFF2-40B4-BE49-F238E27FC236}">
                <a16:creationId xmlns:a16="http://schemas.microsoft.com/office/drawing/2014/main" id="{AEB9A0BA-882F-4B60-88E6-146ED60AB0FF}"/>
              </a:ext>
            </a:extLst>
          </p:cNvPr>
          <p:cNvPicPr>
            <a:picLocks noGrp="1" noChangeAspect="1"/>
          </p:cNvPicPr>
          <p:nvPr>
            <p:ph type="pic" sz="quarter" idx="18"/>
          </p:nvPr>
        </p:nvPicPr>
        <p:blipFill>
          <a:blip r:embed="rId8">
            <a:extLst>
              <a:ext uri="{96DAC541-7B7A-43D3-8B79-37D633B846F1}">
                <asvg:svgBlip xmlns:asvg="http://schemas.microsoft.com/office/drawing/2016/SVG/main" r:embed="rId9"/>
              </a:ext>
            </a:extLst>
          </a:blip>
          <a:srcRect/>
          <a:stretch>
            <a:fillRect/>
          </a:stretch>
        </p:blipFill>
        <p:spPr/>
      </p:pic>
      <p:pic>
        <p:nvPicPr>
          <p:cNvPr id="22" name="Pladsholder til billede 21">
            <a:extLst>
              <a:ext uri="{FF2B5EF4-FFF2-40B4-BE49-F238E27FC236}">
                <a16:creationId xmlns:a16="http://schemas.microsoft.com/office/drawing/2014/main" id="{88CB26E4-6DC3-4828-989E-13747B73B77B}"/>
              </a:ext>
            </a:extLst>
          </p:cNvPr>
          <p:cNvPicPr>
            <a:picLocks noGrp="1" noChangeAspect="1"/>
          </p:cNvPicPr>
          <p:nvPr>
            <p:ph type="pic" sz="quarter" idx="19"/>
          </p:nvPr>
        </p:nvPicPr>
        <p:blipFill>
          <a:blip r:embed="rId10">
            <a:extLst>
              <a:ext uri="{96DAC541-7B7A-43D3-8B79-37D633B846F1}">
                <asvg:svgBlip xmlns:asvg="http://schemas.microsoft.com/office/drawing/2016/SVG/main" r:embed="rId11"/>
              </a:ext>
            </a:extLst>
          </a:blip>
          <a:srcRect/>
          <a:stretch>
            <a:fillRect/>
          </a:stretch>
        </p:blipFill>
        <p:spPr/>
      </p:pic>
      <p:pic>
        <p:nvPicPr>
          <p:cNvPr id="24" name="Pladsholder til billede 23">
            <a:extLst>
              <a:ext uri="{FF2B5EF4-FFF2-40B4-BE49-F238E27FC236}">
                <a16:creationId xmlns:a16="http://schemas.microsoft.com/office/drawing/2014/main" id="{0FDDE8CE-E5EA-44C2-B6C1-7371455F4B25}"/>
              </a:ext>
            </a:extLst>
          </p:cNvPr>
          <p:cNvPicPr>
            <a:picLocks noGrp="1" noChangeAspect="1"/>
          </p:cNvPicPr>
          <p:nvPr>
            <p:ph type="pic" sz="quarter" idx="20"/>
          </p:nvPr>
        </p:nvPicPr>
        <p:blipFill>
          <a:blip r:embed="rId12">
            <a:extLst>
              <a:ext uri="{96DAC541-7B7A-43D3-8B79-37D633B846F1}">
                <asvg:svgBlip xmlns:asvg="http://schemas.microsoft.com/office/drawing/2016/SVG/main" r:embed="rId13"/>
              </a:ext>
            </a:extLst>
          </a:blip>
          <a:srcRect t="125" b="125"/>
          <a:stretch>
            <a:fillRect/>
          </a:stretch>
        </p:blipFill>
        <p:spPr/>
      </p:pic>
      <p:pic>
        <p:nvPicPr>
          <p:cNvPr id="12" name="Picture Placeholder 4" descr="A picture containing outdoor, nature, ocean, shore&#10;&#10;Description automatically generated">
            <a:extLst>
              <a:ext uri="{FF2B5EF4-FFF2-40B4-BE49-F238E27FC236}">
                <a16:creationId xmlns:a16="http://schemas.microsoft.com/office/drawing/2014/main" id="{FF06F0DF-328A-4D9E-AEE7-1651584D2E85}"/>
              </a:ext>
            </a:extLst>
          </p:cNvPr>
          <p:cNvPicPr>
            <a:picLocks noChangeAspect="1"/>
          </p:cNvPicPr>
          <p:nvPr/>
        </p:nvPicPr>
        <p:blipFill rotWithShape="1">
          <a:blip r:embed="rId14">
            <a:extLst>
              <a:ext uri="{28A0092B-C50C-407E-A947-70E740481C1C}">
                <a14:useLocalDpi xmlns:a14="http://schemas.microsoft.com/office/drawing/2010/main" val="0"/>
              </a:ext>
            </a:extLst>
          </a:blip>
          <a:srcRect l="25300" r="25300"/>
          <a:stretch/>
        </p:blipFill>
        <p:spPr>
          <a:xfrm>
            <a:off x="6203950" y="312239"/>
            <a:ext cx="5589588" cy="6364786"/>
          </a:xfrm>
          <a:prstGeom prst="rect">
            <a:avLst/>
          </a:prstGeom>
          <a:pattFill prst="pct50">
            <a:fgClr>
              <a:schemeClr val="accent1"/>
            </a:fgClr>
            <a:bgClr>
              <a:schemeClr val="accent1">
                <a:lumMod val="20000"/>
                <a:lumOff val="80000"/>
              </a:schemeClr>
            </a:bgClr>
          </a:pattFill>
        </p:spPr>
      </p:pic>
    </p:spTree>
    <p:extLst>
      <p:ext uri="{BB962C8B-B14F-4D97-AF65-F5344CB8AC3E}">
        <p14:creationId xmlns:p14="http://schemas.microsoft.com/office/powerpoint/2010/main" val="2684090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D19D5AE-1ECA-46FF-AEB2-49979CA97D00}"/>
              </a:ext>
            </a:extLst>
          </p:cNvPr>
          <p:cNvSpPr>
            <a:spLocks noGrp="1"/>
          </p:cNvSpPr>
          <p:nvPr>
            <p:ph sz="quarter" idx="13"/>
          </p:nvPr>
        </p:nvSpPr>
        <p:spPr>
          <a:xfrm>
            <a:off x="550863" y="1773238"/>
            <a:ext cx="5697537" cy="4498686"/>
          </a:xfrm>
        </p:spPr>
        <p:txBody>
          <a:bodyPr>
            <a:normAutofit/>
          </a:bodyPr>
          <a:lstStyle/>
          <a:p>
            <a:r>
              <a:rPr lang="en-US" dirty="0" err="1"/>
              <a:t>Læs</a:t>
            </a:r>
            <a:r>
              <a:rPr lang="en-US" dirty="0"/>
              <a:t> </a:t>
            </a:r>
            <a:r>
              <a:rPr lang="en-US" dirty="0" err="1"/>
              <a:t>først</a:t>
            </a:r>
            <a:r>
              <a:rPr lang="en-US" dirty="0"/>
              <a:t> om de </a:t>
            </a:r>
            <a:r>
              <a:rPr lang="en-US" dirty="0" err="1"/>
              <a:t>tre</a:t>
            </a:r>
            <a:r>
              <a:rPr lang="en-US" dirty="0"/>
              <a:t> </a:t>
            </a:r>
            <a:r>
              <a:rPr lang="en-US" dirty="0" err="1"/>
              <a:t>Verdensmål</a:t>
            </a:r>
            <a:r>
              <a:rPr lang="en-US" dirty="0"/>
              <a:t> og </a:t>
            </a:r>
            <a:r>
              <a:rPr lang="en-US" dirty="0" err="1"/>
              <a:t>deres</a:t>
            </a:r>
            <a:r>
              <a:rPr lang="en-US" dirty="0"/>
              <a:t> </a:t>
            </a:r>
            <a:r>
              <a:rPr lang="en-US" dirty="0" err="1"/>
              <a:t>delmål</a:t>
            </a:r>
            <a:r>
              <a:rPr lang="en-US" dirty="0"/>
              <a:t>:</a:t>
            </a:r>
          </a:p>
          <a:p>
            <a:endParaRPr lang="en-US" dirty="0"/>
          </a:p>
          <a:p>
            <a:pPr lvl="1"/>
            <a:r>
              <a:rPr lang="en-US" sz="2200" dirty="0" err="1">
                <a:latin typeface="+mj-lt"/>
              </a:rPr>
              <a:t>Verdensmål</a:t>
            </a:r>
            <a:r>
              <a:rPr lang="en-US" sz="2200" dirty="0">
                <a:latin typeface="+mj-lt"/>
              </a:rPr>
              <a:t> 13: </a:t>
            </a:r>
            <a:r>
              <a:rPr lang="en-US" sz="2200" dirty="0" err="1">
                <a:latin typeface="+mj-lt"/>
              </a:rPr>
              <a:t>Klimaindsats</a:t>
            </a:r>
            <a:r>
              <a:rPr lang="en-US" sz="2200" dirty="0">
                <a:latin typeface="+mj-lt"/>
              </a:rPr>
              <a:t> </a:t>
            </a:r>
          </a:p>
          <a:p>
            <a:pPr marL="0" indent="0">
              <a:buNone/>
            </a:pPr>
            <a:endParaRPr lang="en-US" sz="2200" dirty="0"/>
          </a:p>
          <a:p>
            <a:pPr lvl="1"/>
            <a:r>
              <a:rPr lang="en-US" sz="2200" dirty="0" err="1">
                <a:latin typeface="+mj-lt"/>
              </a:rPr>
              <a:t>Verdensmål</a:t>
            </a:r>
            <a:r>
              <a:rPr lang="en-US" sz="2200" dirty="0">
                <a:latin typeface="+mj-lt"/>
              </a:rPr>
              <a:t> 14: Livet I </a:t>
            </a:r>
            <a:r>
              <a:rPr lang="en-US" sz="2200" dirty="0" err="1">
                <a:latin typeface="+mj-lt"/>
              </a:rPr>
              <a:t>havet</a:t>
            </a:r>
            <a:r>
              <a:rPr lang="en-US" sz="2200" dirty="0">
                <a:latin typeface="+mj-lt"/>
              </a:rPr>
              <a:t> </a:t>
            </a:r>
          </a:p>
          <a:p>
            <a:endParaRPr lang="en-US" sz="2200" dirty="0"/>
          </a:p>
          <a:p>
            <a:pPr lvl="1"/>
            <a:r>
              <a:rPr lang="en-US" sz="2200" dirty="0" err="1">
                <a:latin typeface="+mj-lt"/>
              </a:rPr>
              <a:t>Verdensmål</a:t>
            </a:r>
            <a:r>
              <a:rPr lang="en-US" sz="2200" dirty="0">
                <a:latin typeface="+mj-lt"/>
              </a:rPr>
              <a:t> 15: Livet </a:t>
            </a:r>
            <a:r>
              <a:rPr lang="en-US" sz="2200" dirty="0" err="1">
                <a:latin typeface="+mj-lt"/>
              </a:rPr>
              <a:t>på</a:t>
            </a:r>
            <a:r>
              <a:rPr lang="en-US" sz="2200" dirty="0">
                <a:latin typeface="+mj-lt"/>
              </a:rPr>
              <a:t> land </a:t>
            </a:r>
          </a:p>
          <a:p>
            <a:pPr marL="0" indent="0">
              <a:buNone/>
            </a:pPr>
            <a:endParaRPr lang="en-US" dirty="0"/>
          </a:p>
          <a:p>
            <a:endParaRPr lang="en-DK" dirty="0"/>
          </a:p>
        </p:txBody>
      </p:sp>
      <p:sp>
        <p:nvSpPr>
          <p:cNvPr id="3" name="Pladsholder til dato 2">
            <a:extLst>
              <a:ext uri="{FF2B5EF4-FFF2-40B4-BE49-F238E27FC236}">
                <a16:creationId xmlns:a16="http://schemas.microsoft.com/office/drawing/2014/main" id="{60B2869C-6596-4DB6-8F9B-CC24D8AFC30B}"/>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27D60A1D-1527-4848-A59A-A4E82A7FBF57}"/>
              </a:ext>
            </a:extLst>
          </p:cNvPr>
          <p:cNvSpPr>
            <a:spLocks noGrp="1"/>
          </p:cNvSpPr>
          <p:nvPr>
            <p:ph type="ftr" sz="quarter" idx="15"/>
          </p:nvPr>
        </p:nvSpPr>
        <p:spPr/>
        <p:txBody>
          <a:bodyPr/>
          <a:lstStyle/>
          <a:p>
            <a:pPr algn="l"/>
            <a:r>
              <a:rPr lang="en-US"/>
              <a:t>verdensmålene.dk</a:t>
            </a:r>
            <a:endParaRPr lang="en-DK" dirty="0"/>
          </a:p>
        </p:txBody>
      </p:sp>
      <p:sp>
        <p:nvSpPr>
          <p:cNvPr id="5" name="Pladsholder til slidenummer 4">
            <a:extLst>
              <a:ext uri="{FF2B5EF4-FFF2-40B4-BE49-F238E27FC236}">
                <a16:creationId xmlns:a16="http://schemas.microsoft.com/office/drawing/2014/main" id="{18DB84D8-935D-4B3F-BA7F-DCAB82D496D0}"/>
              </a:ext>
            </a:extLst>
          </p:cNvPr>
          <p:cNvSpPr>
            <a:spLocks noGrp="1"/>
          </p:cNvSpPr>
          <p:nvPr>
            <p:ph type="sldNum" sz="quarter" idx="16"/>
          </p:nvPr>
        </p:nvSpPr>
        <p:spPr/>
        <p:txBody>
          <a:bodyPr/>
          <a:lstStyle/>
          <a:p>
            <a:r>
              <a:rPr lang="en-DK"/>
              <a:t>|  </a:t>
            </a:r>
            <a:fld id="{73361457-7C29-0A44-A4DD-374480AAC2F3}" type="slidenum">
              <a:rPr lang="en-DK" smtClean="0"/>
              <a:pPr/>
              <a:t>10</a:t>
            </a:fld>
            <a:r>
              <a:rPr lang="en-DK"/>
              <a:t>  |</a:t>
            </a:r>
            <a:endParaRPr lang="en-DK" dirty="0"/>
          </a:p>
        </p:txBody>
      </p:sp>
      <p:sp>
        <p:nvSpPr>
          <p:cNvPr id="6" name="Titel 5">
            <a:extLst>
              <a:ext uri="{FF2B5EF4-FFF2-40B4-BE49-F238E27FC236}">
                <a16:creationId xmlns:a16="http://schemas.microsoft.com/office/drawing/2014/main" id="{EBDE409A-0A7F-4247-A777-81597A1B6045}"/>
              </a:ext>
            </a:extLst>
          </p:cNvPr>
          <p:cNvSpPr>
            <a:spLocks noGrp="1"/>
          </p:cNvSpPr>
          <p:nvPr>
            <p:ph type="title"/>
          </p:nvPr>
        </p:nvSpPr>
        <p:spPr/>
        <p:txBody>
          <a:bodyPr/>
          <a:lstStyle/>
          <a:p>
            <a:r>
              <a:rPr lang="en-US" dirty="0" err="1"/>
              <a:t>Bør</a:t>
            </a:r>
            <a:r>
              <a:rPr lang="en-US" dirty="0"/>
              <a:t> </a:t>
            </a:r>
            <a:r>
              <a:rPr lang="en-US" dirty="0" err="1"/>
              <a:t>biodiversitet</a:t>
            </a:r>
            <a:r>
              <a:rPr lang="en-US" dirty="0"/>
              <a:t> have sit </a:t>
            </a:r>
            <a:r>
              <a:rPr lang="en-US" dirty="0" err="1"/>
              <a:t>eget</a:t>
            </a:r>
            <a:r>
              <a:rPr lang="en-US" dirty="0"/>
              <a:t> </a:t>
            </a:r>
            <a:r>
              <a:rPr lang="en-US" dirty="0" err="1"/>
              <a:t>verdensmål</a:t>
            </a:r>
            <a:r>
              <a:rPr lang="en-US" dirty="0"/>
              <a:t>?</a:t>
            </a:r>
            <a:endParaRPr lang="en-DK" dirty="0"/>
          </a:p>
        </p:txBody>
      </p:sp>
      <p:sp>
        <p:nvSpPr>
          <p:cNvPr id="7" name="AutoShape 2" descr="Classification and clustering of SDGs | Download Scientific Diagram">
            <a:extLst>
              <a:ext uri="{FF2B5EF4-FFF2-40B4-BE49-F238E27FC236}">
                <a16:creationId xmlns:a16="http://schemas.microsoft.com/office/drawing/2014/main" id="{92C57222-2FF8-44B5-988A-B13CEE6515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DK"/>
          </a:p>
        </p:txBody>
      </p:sp>
      <p:pic>
        <p:nvPicPr>
          <p:cNvPr id="19" name="Grafik 18">
            <a:extLst>
              <a:ext uri="{FF2B5EF4-FFF2-40B4-BE49-F238E27FC236}">
                <a16:creationId xmlns:a16="http://schemas.microsoft.com/office/drawing/2014/main" id="{B72DBCFA-2A31-49CE-B0DD-5B742F305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5571" y="2339008"/>
            <a:ext cx="806667" cy="806667"/>
          </a:xfrm>
          <a:prstGeom prst="rect">
            <a:avLst/>
          </a:prstGeom>
        </p:spPr>
      </p:pic>
      <p:pic>
        <p:nvPicPr>
          <p:cNvPr id="21" name="Grafik 20">
            <a:extLst>
              <a:ext uri="{FF2B5EF4-FFF2-40B4-BE49-F238E27FC236}">
                <a16:creationId xmlns:a16="http://schemas.microsoft.com/office/drawing/2014/main" id="{6E4A9A58-4315-42DF-8072-4DEB62F63B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5574" y="3422809"/>
            <a:ext cx="806667" cy="806667"/>
          </a:xfrm>
          <a:prstGeom prst="rect">
            <a:avLst/>
          </a:prstGeom>
        </p:spPr>
      </p:pic>
      <p:pic>
        <p:nvPicPr>
          <p:cNvPr id="23" name="Grafik 22">
            <a:extLst>
              <a:ext uri="{FF2B5EF4-FFF2-40B4-BE49-F238E27FC236}">
                <a16:creationId xmlns:a16="http://schemas.microsoft.com/office/drawing/2014/main" id="{EF9D211B-FE8C-4FBD-8768-CAB8C7B306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95572" y="4444033"/>
            <a:ext cx="806667" cy="806667"/>
          </a:xfrm>
          <a:prstGeom prst="rect">
            <a:avLst/>
          </a:prstGeom>
        </p:spPr>
      </p:pic>
      <p:sp>
        <p:nvSpPr>
          <p:cNvPr id="20" name="Pladsholder til indhold 1">
            <a:extLst>
              <a:ext uri="{FF2B5EF4-FFF2-40B4-BE49-F238E27FC236}">
                <a16:creationId xmlns:a16="http://schemas.microsoft.com/office/drawing/2014/main" id="{DD6A8D69-114D-4933-B955-DD36E9FF5773}"/>
              </a:ext>
            </a:extLst>
          </p:cNvPr>
          <p:cNvSpPr txBox="1">
            <a:spLocks/>
          </p:cNvSpPr>
          <p:nvPr/>
        </p:nvSpPr>
        <p:spPr>
          <a:xfrm>
            <a:off x="6317672" y="1754621"/>
            <a:ext cx="5697537" cy="4498686"/>
          </a:xfrm>
          <a:prstGeom prst="rect">
            <a:avLst/>
          </a:prstGeom>
        </p:spPr>
        <p:txBody>
          <a:bodyPr vert="horz" lIns="0" tIns="0" rIns="0" bIns="0" rtlCol="0">
            <a:normAutofit/>
          </a:bodyPr>
          <a:lstStyle>
            <a:lvl1pPr marL="180000" indent="-180000" algn="l" defTabSz="914400" rtl="0" eaLnBrk="1" latinLnBrk="0" hangingPunct="1">
              <a:lnSpc>
                <a:spcPct val="90000"/>
              </a:lnSpc>
              <a:spcBef>
                <a:spcPts val="1600"/>
              </a:spcBef>
              <a:buClr>
                <a:schemeClr val="accent1"/>
              </a:buClr>
              <a:buFont typeface="Wingdings" pitchFamily="2" charset="2"/>
              <a:buChar char="§"/>
              <a:tabLst/>
              <a:defRPr sz="2600" b="0" i="0" kern="1200" baseline="0">
                <a:solidFill>
                  <a:schemeClr val="tx1"/>
                </a:solidFill>
                <a:latin typeface="+mj-lt"/>
                <a:ea typeface="+mn-ea"/>
                <a:cs typeface="+mn-cs"/>
              </a:defRPr>
            </a:lvl1pPr>
            <a:lvl2pPr marL="360000" indent="-180000" algn="l" defTabSz="914400" rtl="0" eaLnBrk="1" latinLnBrk="0" hangingPunct="1">
              <a:lnSpc>
                <a:spcPct val="90000"/>
              </a:lnSpc>
              <a:spcBef>
                <a:spcPts val="500"/>
              </a:spcBef>
              <a:buClr>
                <a:schemeClr val="accent1"/>
              </a:buClr>
              <a:buFont typeface="Arial" panose="020B0604020202020204" pitchFamily="34" charset="0"/>
              <a:buChar char="•"/>
              <a:defRPr sz="1500" kern="1200" baseline="0">
                <a:solidFill>
                  <a:schemeClr val="tx1"/>
                </a:solidFill>
                <a:latin typeface="+mn-lt"/>
                <a:ea typeface="+mn-ea"/>
                <a:cs typeface="+mn-cs"/>
              </a:defRPr>
            </a:lvl2pPr>
            <a:lvl3pPr marL="720000" indent="-180000" algn="l" defTabSz="914400" rtl="0" eaLnBrk="1" latinLnBrk="0" hangingPunct="1">
              <a:lnSpc>
                <a:spcPct val="90000"/>
              </a:lnSpc>
              <a:spcBef>
                <a:spcPts val="500"/>
              </a:spcBef>
              <a:buClr>
                <a:schemeClr val="accent1"/>
              </a:buClr>
              <a:buFont typeface="Arial" panose="020B0604020202020204" pitchFamily="34" charset="0"/>
              <a:buChar char="•"/>
              <a:defRPr sz="1300" kern="1200" baseline="0">
                <a:solidFill>
                  <a:schemeClr val="tx1"/>
                </a:solidFill>
                <a:latin typeface="+mn-lt"/>
                <a:ea typeface="+mn-ea"/>
                <a:cs typeface="+mn-cs"/>
              </a:defRPr>
            </a:lvl3pPr>
            <a:lvl4pPr marL="1080000" indent="-180000" algn="l" defTabSz="914400" rtl="0" eaLnBrk="1" latinLnBrk="0" hangingPunct="1">
              <a:lnSpc>
                <a:spcPct val="90000"/>
              </a:lnSpc>
              <a:spcBef>
                <a:spcPts val="500"/>
              </a:spcBef>
              <a:buClr>
                <a:schemeClr val="accent1"/>
              </a:buClr>
              <a:buFont typeface="Arial" panose="020B0604020202020204" pitchFamily="34" charset="0"/>
              <a:buChar char="•"/>
              <a:defRPr sz="1300" kern="1200" baseline="0">
                <a:solidFill>
                  <a:schemeClr val="tx1"/>
                </a:solidFill>
                <a:latin typeface="+mn-lt"/>
                <a:ea typeface="+mn-ea"/>
                <a:cs typeface="+mn-cs"/>
              </a:defRPr>
            </a:lvl4pPr>
            <a:lvl5pPr marL="1440000" indent="-180000" algn="l" defTabSz="914400" rtl="0" eaLnBrk="1" latinLnBrk="0" hangingPunct="1">
              <a:lnSpc>
                <a:spcPct val="90000"/>
              </a:lnSpc>
              <a:spcBef>
                <a:spcPts val="500"/>
              </a:spcBef>
              <a:buClr>
                <a:schemeClr val="accent1"/>
              </a:buClr>
              <a:buFont typeface="Arial" panose="020B0604020202020204" pitchFamily="34" charset="0"/>
              <a:buChar char="•"/>
              <a:defRPr sz="13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Vurdér</a:t>
            </a:r>
            <a:r>
              <a:rPr lang="en-US" dirty="0"/>
              <a:t> </a:t>
            </a:r>
            <a:r>
              <a:rPr lang="en-US" dirty="0" err="1"/>
              <a:t>på</a:t>
            </a:r>
            <a:r>
              <a:rPr lang="en-US" dirty="0"/>
              <a:t> den </a:t>
            </a:r>
            <a:r>
              <a:rPr lang="en-US" dirty="0" err="1"/>
              <a:t>baggrund</a:t>
            </a:r>
            <a:r>
              <a:rPr lang="en-US" dirty="0"/>
              <a:t> , </a:t>
            </a:r>
            <a:r>
              <a:rPr lang="en-US" dirty="0" err="1"/>
              <a:t>i</a:t>
            </a:r>
            <a:r>
              <a:rPr lang="en-US" dirty="0"/>
              <a:t> </a:t>
            </a:r>
            <a:r>
              <a:rPr lang="en-US" dirty="0" err="1"/>
              <a:t>hvor</a:t>
            </a:r>
            <a:r>
              <a:rPr lang="en-US" dirty="0"/>
              <a:t> </a:t>
            </a:r>
            <a:r>
              <a:rPr lang="en-US" dirty="0" err="1"/>
              <a:t>høj</a:t>
            </a:r>
            <a:r>
              <a:rPr lang="en-US" dirty="0"/>
              <a:t> grad </a:t>
            </a:r>
            <a:r>
              <a:rPr lang="en-US" dirty="0" err="1"/>
              <a:t>bevarelse</a:t>
            </a:r>
            <a:r>
              <a:rPr lang="en-US" dirty="0"/>
              <a:t> og </a:t>
            </a:r>
            <a:r>
              <a:rPr lang="en-US" dirty="0" err="1"/>
              <a:t>genopretning</a:t>
            </a:r>
            <a:r>
              <a:rPr lang="en-US" dirty="0"/>
              <a:t> </a:t>
            </a:r>
            <a:r>
              <a:rPr lang="en-US" dirty="0" err="1"/>
              <a:t>af</a:t>
            </a:r>
            <a:r>
              <a:rPr lang="en-US" dirty="0"/>
              <a:t> </a:t>
            </a:r>
            <a:r>
              <a:rPr lang="en-US" dirty="0" err="1"/>
              <a:t>biodiversitet</a:t>
            </a:r>
            <a:r>
              <a:rPr lang="en-US" dirty="0"/>
              <a:t> </a:t>
            </a:r>
            <a:r>
              <a:rPr lang="en-US" dirty="0" err="1"/>
              <a:t>nævnes</a:t>
            </a:r>
            <a:r>
              <a:rPr lang="en-US" dirty="0"/>
              <a:t> </a:t>
            </a:r>
          </a:p>
          <a:p>
            <a:r>
              <a:rPr lang="en-US" dirty="0" err="1"/>
              <a:t>Diskutér</a:t>
            </a:r>
            <a:r>
              <a:rPr lang="en-US" dirty="0"/>
              <a:t> </a:t>
            </a:r>
            <a:r>
              <a:rPr lang="en-US" dirty="0" err="1"/>
              <a:t>herefter</a:t>
            </a:r>
            <a:r>
              <a:rPr lang="en-US" dirty="0"/>
              <a:t>, om </a:t>
            </a:r>
            <a:r>
              <a:rPr lang="en-US" dirty="0" err="1"/>
              <a:t>biodiversitet</a:t>
            </a:r>
            <a:r>
              <a:rPr lang="en-US" dirty="0"/>
              <a:t> er “</a:t>
            </a:r>
            <a:r>
              <a:rPr lang="en-US" dirty="0" err="1"/>
              <a:t>dækket</a:t>
            </a:r>
            <a:r>
              <a:rPr lang="en-US" dirty="0"/>
              <a:t>” </a:t>
            </a:r>
            <a:r>
              <a:rPr lang="en-US" dirty="0" err="1"/>
              <a:t>godt</a:t>
            </a:r>
            <a:r>
              <a:rPr lang="en-US" dirty="0"/>
              <a:t> </a:t>
            </a:r>
            <a:r>
              <a:rPr lang="en-US" dirty="0" err="1"/>
              <a:t>nok</a:t>
            </a:r>
            <a:r>
              <a:rPr lang="en-US" dirty="0"/>
              <a:t> </a:t>
            </a:r>
            <a:r>
              <a:rPr lang="en-US" dirty="0" err="1"/>
              <a:t>ind</a:t>
            </a:r>
            <a:r>
              <a:rPr lang="en-US" dirty="0"/>
              <a:t> </a:t>
            </a:r>
            <a:r>
              <a:rPr lang="en-US" dirty="0" err="1"/>
              <a:t>i</a:t>
            </a:r>
            <a:r>
              <a:rPr lang="en-US" dirty="0"/>
              <a:t> </a:t>
            </a:r>
            <a:r>
              <a:rPr lang="en-US" dirty="0" err="1"/>
              <a:t>disse</a:t>
            </a:r>
            <a:r>
              <a:rPr lang="en-US" dirty="0"/>
              <a:t> </a:t>
            </a:r>
            <a:r>
              <a:rPr lang="en-US" dirty="0" err="1"/>
              <a:t>tre</a:t>
            </a:r>
            <a:r>
              <a:rPr lang="en-US" dirty="0"/>
              <a:t> </a:t>
            </a:r>
            <a:r>
              <a:rPr lang="en-US" dirty="0" err="1"/>
              <a:t>mål</a:t>
            </a:r>
            <a:r>
              <a:rPr lang="en-US" dirty="0"/>
              <a:t>.</a:t>
            </a:r>
          </a:p>
          <a:p>
            <a:endParaRPr lang="en-DK" dirty="0"/>
          </a:p>
        </p:txBody>
      </p:sp>
    </p:spTree>
    <p:extLst>
      <p:ext uri="{BB962C8B-B14F-4D97-AF65-F5344CB8AC3E}">
        <p14:creationId xmlns:p14="http://schemas.microsoft.com/office/powerpoint/2010/main" val="210048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9A5BE68-607C-4481-B095-94605A374A56}"/>
              </a:ext>
            </a:extLst>
          </p:cNvPr>
          <p:cNvSpPr>
            <a:spLocks noGrp="1"/>
          </p:cNvSpPr>
          <p:nvPr>
            <p:ph type="body" idx="1"/>
          </p:nvPr>
        </p:nvSpPr>
        <p:spPr/>
        <p:txBody>
          <a:bodyPr/>
          <a:lstStyle/>
          <a:p>
            <a:endParaRPr lang="en-DK"/>
          </a:p>
        </p:txBody>
      </p:sp>
      <p:sp>
        <p:nvSpPr>
          <p:cNvPr id="3" name="Pladsholder til indhold 2">
            <a:extLst>
              <a:ext uri="{FF2B5EF4-FFF2-40B4-BE49-F238E27FC236}">
                <a16:creationId xmlns:a16="http://schemas.microsoft.com/office/drawing/2014/main" id="{F1071EFA-FB13-4C88-B876-0FF23E438F83}"/>
              </a:ext>
            </a:extLst>
          </p:cNvPr>
          <p:cNvSpPr>
            <a:spLocks noGrp="1"/>
          </p:cNvSpPr>
          <p:nvPr>
            <p:ph sz="half" idx="2"/>
          </p:nvPr>
        </p:nvSpPr>
        <p:spPr>
          <a:xfrm>
            <a:off x="550863" y="2406836"/>
            <a:ext cx="3904405" cy="3901889"/>
          </a:xfrm>
        </p:spPr>
        <p:txBody>
          <a:bodyPr/>
          <a:lstStyle/>
          <a:p>
            <a:r>
              <a:rPr lang="en-US" dirty="0" err="1"/>
              <a:t>Diskutér</a:t>
            </a:r>
            <a:r>
              <a:rPr lang="en-US" dirty="0"/>
              <a:t> </a:t>
            </a:r>
            <a:r>
              <a:rPr lang="en-US" dirty="0" err="1"/>
              <a:t>afslutningsvis</a:t>
            </a:r>
            <a:r>
              <a:rPr lang="en-US" dirty="0"/>
              <a:t> </a:t>
            </a:r>
            <a:r>
              <a:rPr lang="en-US" dirty="0" err="1"/>
              <a:t>i</a:t>
            </a:r>
            <a:r>
              <a:rPr lang="en-US" dirty="0"/>
              <a:t> </a:t>
            </a:r>
            <a:r>
              <a:rPr lang="en-US" dirty="0" err="1"/>
              <a:t>klassen</a:t>
            </a:r>
            <a:r>
              <a:rPr lang="en-US" dirty="0"/>
              <a:t>, om: </a:t>
            </a:r>
          </a:p>
          <a:p>
            <a:endParaRPr lang="en-US" dirty="0"/>
          </a:p>
          <a:p>
            <a:pPr marL="457200" indent="-457200"/>
            <a:r>
              <a:rPr lang="en-US" dirty="0" err="1"/>
              <a:t>Biodiversitet</a:t>
            </a:r>
            <a:r>
              <a:rPr lang="en-US" dirty="0"/>
              <a:t> </a:t>
            </a:r>
            <a:r>
              <a:rPr lang="en-US" dirty="0" err="1"/>
              <a:t>bør</a:t>
            </a:r>
            <a:r>
              <a:rPr lang="en-US" dirty="0"/>
              <a:t> have sit </a:t>
            </a:r>
            <a:r>
              <a:rPr lang="en-US" dirty="0" err="1"/>
              <a:t>eget</a:t>
            </a:r>
            <a:r>
              <a:rPr lang="en-US" dirty="0"/>
              <a:t> </a:t>
            </a:r>
            <a:r>
              <a:rPr lang="en-US" dirty="0" err="1"/>
              <a:t>Verdensmål</a:t>
            </a:r>
            <a:r>
              <a:rPr lang="en-US" dirty="0"/>
              <a:t>? </a:t>
            </a:r>
          </a:p>
          <a:p>
            <a:pPr marL="457200" indent="-457200"/>
            <a:r>
              <a:rPr lang="en-US" dirty="0" err="1"/>
              <a:t>Hvis</a:t>
            </a:r>
            <a:r>
              <a:rPr lang="en-US" dirty="0"/>
              <a:t> ja – </a:t>
            </a:r>
            <a:r>
              <a:rPr lang="en-US" dirty="0" err="1"/>
              <a:t>hvilke</a:t>
            </a:r>
            <a:r>
              <a:rPr lang="en-US" dirty="0"/>
              <a:t> </a:t>
            </a:r>
            <a:r>
              <a:rPr lang="en-US" dirty="0" err="1"/>
              <a:t>underpunkter</a:t>
            </a:r>
            <a:r>
              <a:rPr lang="en-US" dirty="0"/>
              <a:t> </a:t>
            </a:r>
            <a:r>
              <a:rPr lang="en-US" dirty="0" err="1"/>
              <a:t>ville</a:t>
            </a:r>
            <a:r>
              <a:rPr lang="en-US" dirty="0"/>
              <a:t> </a:t>
            </a:r>
            <a:r>
              <a:rPr lang="en-US" dirty="0" err="1"/>
              <a:t>så</a:t>
            </a:r>
            <a:r>
              <a:rPr lang="en-US" dirty="0"/>
              <a:t> </a:t>
            </a:r>
            <a:r>
              <a:rPr lang="en-US" dirty="0" err="1"/>
              <a:t>være</a:t>
            </a:r>
            <a:r>
              <a:rPr lang="en-US" dirty="0"/>
              <a:t> </a:t>
            </a:r>
            <a:r>
              <a:rPr lang="en-US" dirty="0" err="1"/>
              <a:t>relevante</a:t>
            </a:r>
            <a:r>
              <a:rPr lang="en-US"/>
              <a:t>?</a:t>
            </a:r>
            <a:endParaRPr lang="en-US" dirty="0"/>
          </a:p>
          <a:p>
            <a:endParaRPr lang="en-DK" dirty="0"/>
          </a:p>
        </p:txBody>
      </p:sp>
      <p:sp>
        <p:nvSpPr>
          <p:cNvPr id="4" name="Pladsholder til tekst 3">
            <a:extLst>
              <a:ext uri="{FF2B5EF4-FFF2-40B4-BE49-F238E27FC236}">
                <a16:creationId xmlns:a16="http://schemas.microsoft.com/office/drawing/2014/main" id="{9821E7CB-15F9-4D38-AFB3-A111E84C8A84}"/>
              </a:ext>
            </a:extLst>
          </p:cNvPr>
          <p:cNvSpPr>
            <a:spLocks noGrp="1"/>
          </p:cNvSpPr>
          <p:nvPr>
            <p:ph type="body" sz="quarter" idx="3"/>
          </p:nvPr>
        </p:nvSpPr>
        <p:spPr/>
        <p:txBody>
          <a:bodyPr/>
          <a:lstStyle/>
          <a:p>
            <a:endParaRPr lang="en-DK"/>
          </a:p>
        </p:txBody>
      </p:sp>
      <p:sp>
        <p:nvSpPr>
          <p:cNvPr id="6" name="Titel 5">
            <a:extLst>
              <a:ext uri="{FF2B5EF4-FFF2-40B4-BE49-F238E27FC236}">
                <a16:creationId xmlns:a16="http://schemas.microsoft.com/office/drawing/2014/main" id="{3E6B834E-D1B9-4559-9684-9364EF1EAC84}"/>
              </a:ext>
            </a:extLst>
          </p:cNvPr>
          <p:cNvSpPr>
            <a:spLocks noGrp="1"/>
          </p:cNvSpPr>
          <p:nvPr>
            <p:ph type="title"/>
          </p:nvPr>
        </p:nvSpPr>
        <p:spPr/>
        <p:txBody>
          <a:bodyPr/>
          <a:lstStyle/>
          <a:p>
            <a:r>
              <a:rPr lang="en-US" dirty="0" err="1"/>
              <a:t>Verdensmål</a:t>
            </a:r>
            <a:r>
              <a:rPr lang="en-US" dirty="0"/>
              <a:t> 18: </a:t>
            </a:r>
            <a:r>
              <a:rPr lang="en-US" dirty="0" err="1"/>
              <a:t>biodiversitet</a:t>
            </a:r>
            <a:endParaRPr lang="en-DK" dirty="0"/>
          </a:p>
        </p:txBody>
      </p:sp>
      <p:sp>
        <p:nvSpPr>
          <p:cNvPr id="7" name="Pladsholder til dato 6">
            <a:extLst>
              <a:ext uri="{FF2B5EF4-FFF2-40B4-BE49-F238E27FC236}">
                <a16:creationId xmlns:a16="http://schemas.microsoft.com/office/drawing/2014/main" id="{C70DC290-FDB5-4ACA-86F5-4926ECFA3BC6}"/>
              </a:ext>
            </a:extLst>
          </p:cNvPr>
          <p:cNvSpPr>
            <a:spLocks noGrp="1"/>
          </p:cNvSpPr>
          <p:nvPr>
            <p:ph type="dt" sz="half" idx="10"/>
          </p:nvPr>
        </p:nvSpPr>
        <p:spPr/>
        <p:txBody>
          <a:bodyPr/>
          <a:lstStyle/>
          <a:p>
            <a:pPr algn="r"/>
            <a:fld id="{4144BB18-A6AA-1540-B2B2-E671C9C180BE}" type="datetime1">
              <a:rPr lang="da-DK" smtClean="0"/>
              <a:t>26-01-2022</a:t>
            </a:fld>
            <a:endParaRPr lang="en-DK" dirty="0"/>
          </a:p>
        </p:txBody>
      </p:sp>
      <p:sp>
        <p:nvSpPr>
          <p:cNvPr id="8" name="Pladsholder til sidefod 7">
            <a:extLst>
              <a:ext uri="{FF2B5EF4-FFF2-40B4-BE49-F238E27FC236}">
                <a16:creationId xmlns:a16="http://schemas.microsoft.com/office/drawing/2014/main" id="{78F57644-7A65-4867-B1A9-5172608033D9}"/>
              </a:ext>
            </a:extLst>
          </p:cNvPr>
          <p:cNvSpPr>
            <a:spLocks noGrp="1"/>
          </p:cNvSpPr>
          <p:nvPr>
            <p:ph type="ftr" sz="quarter" idx="11"/>
          </p:nvPr>
        </p:nvSpPr>
        <p:spPr/>
        <p:txBody>
          <a:bodyPr/>
          <a:lstStyle/>
          <a:p>
            <a:pPr algn="l"/>
            <a:r>
              <a:rPr lang="en-US" dirty="0"/>
              <a:t>verdensmålene.dk</a:t>
            </a:r>
            <a:endParaRPr lang="en-DK" dirty="0"/>
          </a:p>
        </p:txBody>
      </p:sp>
      <p:sp>
        <p:nvSpPr>
          <p:cNvPr id="9" name="Pladsholder til slidenummer 8">
            <a:extLst>
              <a:ext uri="{FF2B5EF4-FFF2-40B4-BE49-F238E27FC236}">
                <a16:creationId xmlns:a16="http://schemas.microsoft.com/office/drawing/2014/main" id="{168D6DB1-45BE-44F0-98FA-5C489559D8C8}"/>
              </a:ext>
            </a:extLst>
          </p:cNvPr>
          <p:cNvSpPr>
            <a:spLocks noGrp="1"/>
          </p:cNvSpPr>
          <p:nvPr>
            <p:ph type="sldNum" sz="quarter" idx="12"/>
          </p:nvPr>
        </p:nvSpPr>
        <p:spPr/>
        <p:txBody>
          <a:bodyPr/>
          <a:lstStyle/>
          <a:p>
            <a:r>
              <a:rPr lang="en-DK"/>
              <a:t>|  </a:t>
            </a:r>
            <a:fld id="{73361457-7C29-0A44-A4DD-374480AAC2F3}" type="slidenum">
              <a:rPr lang="en-DK" smtClean="0"/>
              <a:pPr/>
              <a:t>11</a:t>
            </a:fld>
            <a:r>
              <a:rPr lang="en-DK"/>
              <a:t>  |</a:t>
            </a:r>
            <a:endParaRPr lang="en-DK" dirty="0"/>
          </a:p>
        </p:txBody>
      </p:sp>
      <p:pic>
        <p:nvPicPr>
          <p:cNvPr id="11" name="Billede 10">
            <a:extLst>
              <a:ext uri="{FF2B5EF4-FFF2-40B4-BE49-F238E27FC236}">
                <a16:creationId xmlns:a16="http://schemas.microsoft.com/office/drawing/2014/main" id="{16D4D87D-B110-41EF-8EE0-B5C1220F82BA}"/>
              </a:ext>
            </a:extLst>
          </p:cNvPr>
          <p:cNvPicPr>
            <a:picLocks noChangeAspect="1"/>
          </p:cNvPicPr>
          <p:nvPr/>
        </p:nvPicPr>
        <p:blipFill>
          <a:blip r:embed="rId3"/>
          <a:stretch>
            <a:fillRect/>
          </a:stretch>
        </p:blipFill>
        <p:spPr>
          <a:xfrm>
            <a:off x="4558412" y="2426097"/>
            <a:ext cx="7082724" cy="3484189"/>
          </a:xfrm>
          <a:prstGeom prst="rect">
            <a:avLst/>
          </a:prstGeom>
        </p:spPr>
      </p:pic>
      <p:pic>
        <p:nvPicPr>
          <p:cNvPr id="12" name="Pladsholder til indhold 7">
            <a:extLst>
              <a:ext uri="{FF2B5EF4-FFF2-40B4-BE49-F238E27FC236}">
                <a16:creationId xmlns:a16="http://schemas.microsoft.com/office/drawing/2014/main" id="{D2FB0549-8EC6-4001-AF72-D8CDD30CC079}"/>
              </a:ext>
            </a:extLst>
          </p:cNvPr>
          <p:cNvPicPr>
            <a:picLocks noChangeAspect="1"/>
          </p:cNvPicPr>
          <p:nvPr/>
        </p:nvPicPr>
        <p:blipFill>
          <a:blip r:embed="rId4"/>
          <a:stretch>
            <a:fillRect/>
          </a:stretch>
        </p:blipFill>
        <p:spPr>
          <a:xfrm>
            <a:off x="10533600" y="4815989"/>
            <a:ext cx="1107536" cy="1088465"/>
          </a:xfrm>
          <a:prstGeom prst="rect">
            <a:avLst/>
          </a:prstGeom>
        </p:spPr>
      </p:pic>
      <p:sp>
        <p:nvSpPr>
          <p:cNvPr id="14" name="Pladsholder til indhold 13">
            <a:extLst>
              <a:ext uri="{FF2B5EF4-FFF2-40B4-BE49-F238E27FC236}">
                <a16:creationId xmlns:a16="http://schemas.microsoft.com/office/drawing/2014/main" id="{F7402D0C-5ACF-4185-821E-08F4EA04185F}"/>
              </a:ext>
            </a:extLst>
          </p:cNvPr>
          <p:cNvSpPr>
            <a:spLocks noGrp="1"/>
          </p:cNvSpPr>
          <p:nvPr>
            <p:ph sz="quarter" idx="4"/>
          </p:nvPr>
        </p:nvSpPr>
        <p:spPr>
          <a:xfrm>
            <a:off x="5732461" y="872391"/>
            <a:ext cx="5437188" cy="3901889"/>
          </a:xfrm>
        </p:spPr>
        <p:txBody>
          <a:bodyPr/>
          <a:lstStyle/>
          <a:p>
            <a:endParaRPr lang="en-DK" dirty="0"/>
          </a:p>
        </p:txBody>
      </p:sp>
      <p:sp>
        <p:nvSpPr>
          <p:cNvPr id="5" name="Rektangel 4">
            <a:extLst>
              <a:ext uri="{FF2B5EF4-FFF2-40B4-BE49-F238E27FC236}">
                <a16:creationId xmlns:a16="http://schemas.microsoft.com/office/drawing/2014/main" id="{1A5771DD-B6F0-4371-A084-F1F38A8D0A71}"/>
              </a:ext>
            </a:extLst>
          </p:cNvPr>
          <p:cNvSpPr/>
          <p:nvPr/>
        </p:nvSpPr>
        <p:spPr>
          <a:xfrm>
            <a:off x="10298545" y="4627418"/>
            <a:ext cx="1773382" cy="14962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Tekstfelt 9">
            <a:extLst>
              <a:ext uri="{FF2B5EF4-FFF2-40B4-BE49-F238E27FC236}">
                <a16:creationId xmlns:a16="http://schemas.microsoft.com/office/drawing/2014/main" id="{C178D924-BC2F-412A-B259-CB0D6541827E}"/>
              </a:ext>
            </a:extLst>
          </p:cNvPr>
          <p:cNvSpPr txBox="1"/>
          <p:nvPr/>
        </p:nvSpPr>
        <p:spPr>
          <a:xfrm>
            <a:off x="10773745" y="4844953"/>
            <a:ext cx="1533237" cy="261610"/>
          </a:xfrm>
          <a:prstGeom prst="rect">
            <a:avLst/>
          </a:prstGeom>
          <a:noFill/>
        </p:spPr>
        <p:txBody>
          <a:bodyPr wrap="square" rtlCol="0">
            <a:spAutoFit/>
          </a:bodyPr>
          <a:lstStyle/>
          <a:p>
            <a:r>
              <a:rPr lang="en-US" sz="1100" b="1" dirty="0">
                <a:solidFill>
                  <a:srgbClr val="FF0000"/>
                </a:solidFill>
                <a:latin typeface="Helvetica" panose="020B0604020202020204" pitchFamily="34" charset="0"/>
                <a:cs typeface="Helvetica" panose="020B0604020202020204" pitchFamily="34" charset="0"/>
              </a:rPr>
              <a:t>BIODIVERSITET</a:t>
            </a:r>
            <a:endParaRPr lang="en-DK" sz="1100" b="1"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9851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36F9-11A2-D442-B8B8-A9D3D39D17A9}"/>
              </a:ext>
            </a:extLst>
          </p:cNvPr>
          <p:cNvSpPr>
            <a:spLocks noGrp="1"/>
          </p:cNvSpPr>
          <p:nvPr>
            <p:ph type="title"/>
          </p:nvPr>
        </p:nvSpPr>
        <p:spPr/>
        <p:txBody>
          <a:bodyPr/>
          <a:lstStyle/>
          <a:p>
            <a:r>
              <a:rPr lang="en-US" dirty="0" err="1"/>
              <a:t>Biodiversiteten</a:t>
            </a:r>
            <a:r>
              <a:rPr lang="en-US" dirty="0"/>
              <a:t> er </a:t>
            </a:r>
            <a:r>
              <a:rPr lang="en-US" dirty="0" err="1"/>
              <a:t>truet</a:t>
            </a:r>
            <a:r>
              <a:rPr lang="en-US" dirty="0"/>
              <a:t> </a:t>
            </a:r>
            <a:r>
              <a:rPr lang="en-US" dirty="0" err="1"/>
              <a:t>globalt</a:t>
            </a:r>
            <a:endParaRPr lang="en-DK" dirty="0"/>
          </a:p>
        </p:txBody>
      </p:sp>
      <p:sp>
        <p:nvSpPr>
          <p:cNvPr id="6" name="Footer Placeholder 5">
            <a:extLst>
              <a:ext uri="{FF2B5EF4-FFF2-40B4-BE49-F238E27FC236}">
                <a16:creationId xmlns:a16="http://schemas.microsoft.com/office/drawing/2014/main" id="{36F1122C-CE3E-0D41-93C2-C9C78CFF7646}"/>
              </a:ext>
            </a:extLst>
          </p:cNvPr>
          <p:cNvSpPr>
            <a:spLocks noGrp="1"/>
          </p:cNvSpPr>
          <p:nvPr>
            <p:ph type="ftr" sz="quarter" idx="18"/>
          </p:nvPr>
        </p:nvSpPr>
        <p:spPr/>
        <p:txBody>
          <a:bodyPr/>
          <a:lstStyle/>
          <a:p>
            <a:pPr algn="l"/>
            <a:r>
              <a:rPr lang="en-US"/>
              <a:t>verdensmålene.dk</a:t>
            </a:r>
            <a:endParaRPr lang="en-DK" dirty="0"/>
          </a:p>
        </p:txBody>
      </p:sp>
      <p:sp>
        <p:nvSpPr>
          <p:cNvPr id="7" name="Slide Number Placeholder 6">
            <a:extLst>
              <a:ext uri="{FF2B5EF4-FFF2-40B4-BE49-F238E27FC236}">
                <a16:creationId xmlns:a16="http://schemas.microsoft.com/office/drawing/2014/main" id="{7268049E-B410-4F4B-B508-61352E405A76}"/>
              </a:ext>
            </a:extLst>
          </p:cNvPr>
          <p:cNvSpPr>
            <a:spLocks noGrp="1"/>
          </p:cNvSpPr>
          <p:nvPr>
            <p:ph type="sldNum" sz="quarter" idx="19"/>
          </p:nvPr>
        </p:nvSpPr>
        <p:spPr/>
        <p:txBody>
          <a:bodyPr/>
          <a:lstStyle/>
          <a:p>
            <a:r>
              <a:rPr lang="en-DK"/>
              <a:t>|  </a:t>
            </a:r>
            <a:fld id="{73361457-7C29-0A44-A4DD-374480AAC2F3}" type="slidenum">
              <a:rPr lang="en-DK" smtClean="0"/>
              <a:pPr/>
              <a:t>2</a:t>
            </a:fld>
            <a:r>
              <a:rPr lang="en-DK"/>
              <a:t>  |</a:t>
            </a:r>
            <a:endParaRPr lang="en-DK" dirty="0"/>
          </a:p>
        </p:txBody>
      </p:sp>
      <p:sp>
        <p:nvSpPr>
          <p:cNvPr id="8" name="Date Placeholder 7">
            <a:extLst>
              <a:ext uri="{FF2B5EF4-FFF2-40B4-BE49-F238E27FC236}">
                <a16:creationId xmlns:a16="http://schemas.microsoft.com/office/drawing/2014/main" id="{777261DF-21AE-8F41-9947-AF19DE7A6AAB}"/>
              </a:ext>
            </a:extLst>
          </p:cNvPr>
          <p:cNvSpPr>
            <a:spLocks noGrp="1"/>
          </p:cNvSpPr>
          <p:nvPr>
            <p:ph type="dt" sz="half" idx="17"/>
          </p:nvPr>
        </p:nvSpPr>
        <p:spPr/>
        <p:txBody>
          <a:bodyPr/>
          <a:lstStyle/>
          <a:p>
            <a:pPr algn="r"/>
            <a:fld id="{F52FEC59-BC19-9241-B579-A4896E7514EE}" type="datetime1">
              <a:rPr lang="da-DK" smtClean="0"/>
              <a:t>26-01-2022</a:t>
            </a:fld>
            <a:endParaRPr lang="en-DK" dirty="0"/>
          </a:p>
        </p:txBody>
      </p:sp>
      <p:sp>
        <p:nvSpPr>
          <p:cNvPr id="4" name="Pladsholder til indhold 3">
            <a:extLst>
              <a:ext uri="{FF2B5EF4-FFF2-40B4-BE49-F238E27FC236}">
                <a16:creationId xmlns:a16="http://schemas.microsoft.com/office/drawing/2014/main" id="{A89A1566-309B-4AD8-8B32-5658E3986DED}"/>
              </a:ext>
            </a:extLst>
          </p:cNvPr>
          <p:cNvSpPr>
            <a:spLocks noGrp="1"/>
          </p:cNvSpPr>
          <p:nvPr>
            <p:ph sz="quarter" idx="15"/>
          </p:nvPr>
        </p:nvSpPr>
        <p:spPr/>
        <p:txBody>
          <a:bodyPr/>
          <a:lstStyle/>
          <a:p>
            <a:endParaRPr lang="en-DK"/>
          </a:p>
        </p:txBody>
      </p:sp>
      <p:pic>
        <p:nvPicPr>
          <p:cNvPr id="9" name="Picture 2">
            <a:extLst>
              <a:ext uri="{FF2B5EF4-FFF2-40B4-BE49-F238E27FC236}">
                <a16:creationId xmlns:a16="http://schemas.microsoft.com/office/drawing/2014/main" id="{B53411A4-5853-4A6C-8427-860E9BD48203}"/>
              </a:ext>
            </a:extLst>
          </p:cNvPr>
          <p:cNvPicPr>
            <a:picLocks noChangeAspect="1"/>
          </p:cNvPicPr>
          <p:nvPr/>
        </p:nvPicPr>
        <p:blipFill>
          <a:blip r:embed="rId3"/>
          <a:stretch>
            <a:fillRect/>
          </a:stretch>
        </p:blipFill>
        <p:spPr>
          <a:xfrm>
            <a:off x="2484582" y="1161256"/>
            <a:ext cx="7300768" cy="4983746"/>
          </a:xfrm>
          <a:prstGeom prst="rect">
            <a:avLst/>
          </a:prstGeom>
        </p:spPr>
      </p:pic>
      <p:sp>
        <p:nvSpPr>
          <p:cNvPr id="10" name="Rectangle 8">
            <a:extLst>
              <a:ext uri="{FF2B5EF4-FFF2-40B4-BE49-F238E27FC236}">
                <a16:creationId xmlns:a16="http://schemas.microsoft.com/office/drawing/2014/main" id="{32E48439-6759-4D0F-99C6-47892395D874}"/>
              </a:ext>
            </a:extLst>
          </p:cNvPr>
          <p:cNvSpPr/>
          <p:nvPr/>
        </p:nvSpPr>
        <p:spPr>
          <a:xfrm>
            <a:off x="2553316" y="6151313"/>
            <a:ext cx="7144866" cy="400110"/>
          </a:xfrm>
          <a:prstGeom prst="rect">
            <a:avLst/>
          </a:prstGeom>
        </p:spPr>
        <p:txBody>
          <a:bodyPr wrap="square">
            <a:spAutoFit/>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000" dirty="0"/>
              <a:t>Kilde: IPBES (2019) Global </a:t>
            </a:r>
            <a:r>
              <a:rPr lang="da-DK" sz="1000" dirty="0" err="1"/>
              <a:t>Assessment</a:t>
            </a:r>
            <a:r>
              <a:rPr lang="da-DK" sz="1000" dirty="0"/>
              <a:t>. Her i den danske oversættelse fra Dinesen, L. &amp; Jensen, S.M. 2022. Biodiversitetskrisen: Hvor alvorlig er den? Hvad skaber krisen? Hvordan standser vi den? Det danske IPBES-kontor, 34 s</a:t>
            </a:r>
            <a:endParaRPr lang="en-GB" sz="1000" dirty="0"/>
          </a:p>
        </p:txBody>
      </p:sp>
    </p:spTree>
    <p:extLst>
      <p:ext uri="{BB962C8B-B14F-4D97-AF65-F5344CB8AC3E}">
        <p14:creationId xmlns:p14="http://schemas.microsoft.com/office/powerpoint/2010/main" val="171253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36F9-11A2-D442-B8B8-A9D3D39D17A9}"/>
              </a:ext>
            </a:extLst>
          </p:cNvPr>
          <p:cNvSpPr>
            <a:spLocks noGrp="1"/>
          </p:cNvSpPr>
          <p:nvPr>
            <p:ph type="title"/>
          </p:nvPr>
        </p:nvSpPr>
        <p:spPr/>
        <p:txBody>
          <a:bodyPr/>
          <a:lstStyle/>
          <a:p>
            <a:r>
              <a:rPr lang="en-US" dirty="0" err="1"/>
              <a:t>Biodiversiteten</a:t>
            </a:r>
            <a:r>
              <a:rPr lang="en-US" dirty="0"/>
              <a:t> </a:t>
            </a:r>
            <a:r>
              <a:rPr lang="en-US" dirty="0" err="1"/>
              <a:t>er</a:t>
            </a:r>
            <a:r>
              <a:rPr lang="en-US" dirty="0"/>
              <a:t> </a:t>
            </a:r>
            <a:r>
              <a:rPr lang="en-US" dirty="0" err="1"/>
              <a:t>truet</a:t>
            </a:r>
            <a:r>
              <a:rPr lang="en-US" dirty="0"/>
              <a:t> </a:t>
            </a:r>
            <a:r>
              <a:rPr lang="en-US" dirty="0" err="1"/>
              <a:t>globalt</a:t>
            </a:r>
            <a:endParaRPr lang="en-DK" dirty="0"/>
          </a:p>
        </p:txBody>
      </p:sp>
      <p:sp>
        <p:nvSpPr>
          <p:cNvPr id="6" name="Footer Placeholder 5">
            <a:extLst>
              <a:ext uri="{FF2B5EF4-FFF2-40B4-BE49-F238E27FC236}">
                <a16:creationId xmlns:a16="http://schemas.microsoft.com/office/drawing/2014/main" id="{36F1122C-CE3E-0D41-93C2-C9C78CFF7646}"/>
              </a:ext>
            </a:extLst>
          </p:cNvPr>
          <p:cNvSpPr>
            <a:spLocks noGrp="1"/>
          </p:cNvSpPr>
          <p:nvPr>
            <p:ph type="ftr" sz="quarter" idx="18"/>
          </p:nvPr>
        </p:nvSpPr>
        <p:spPr/>
        <p:txBody>
          <a:bodyPr/>
          <a:lstStyle/>
          <a:p>
            <a:pPr algn="l"/>
            <a:r>
              <a:rPr lang="en-US"/>
              <a:t>verdensmålene.dk</a:t>
            </a:r>
            <a:endParaRPr lang="en-DK" dirty="0"/>
          </a:p>
        </p:txBody>
      </p:sp>
      <p:sp>
        <p:nvSpPr>
          <p:cNvPr id="7" name="Slide Number Placeholder 6">
            <a:extLst>
              <a:ext uri="{FF2B5EF4-FFF2-40B4-BE49-F238E27FC236}">
                <a16:creationId xmlns:a16="http://schemas.microsoft.com/office/drawing/2014/main" id="{7268049E-B410-4F4B-B508-61352E405A76}"/>
              </a:ext>
            </a:extLst>
          </p:cNvPr>
          <p:cNvSpPr>
            <a:spLocks noGrp="1"/>
          </p:cNvSpPr>
          <p:nvPr>
            <p:ph type="sldNum" sz="quarter" idx="19"/>
          </p:nvPr>
        </p:nvSpPr>
        <p:spPr/>
        <p:txBody>
          <a:bodyPr/>
          <a:lstStyle/>
          <a:p>
            <a:r>
              <a:rPr lang="en-DK"/>
              <a:t>|  </a:t>
            </a:r>
            <a:fld id="{73361457-7C29-0A44-A4DD-374480AAC2F3}" type="slidenum">
              <a:rPr lang="en-DK" smtClean="0"/>
              <a:pPr/>
              <a:t>3</a:t>
            </a:fld>
            <a:r>
              <a:rPr lang="en-DK"/>
              <a:t>  |</a:t>
            </a:r>
            <a:endParaRPr lang="en-DK" dirty="0"/>
          </a:p>
        </p:txBody>
      </p:sp>
      <p:sp>
        <p:nvSpPr>
          <p:cNvPr id="8" name="Date Placeholder 7">
            <a:extLst>
              <a:ext uri="{FF2B5EF4-FFF2-40B4-BE49-F238E27FC236}">
                <a16:creationId xmlns:a16="http://schemas.microsoft.com/office/drawing/2014/main" id="{777261DF-21AE-8F41-9947-AF19DE7A6AAB}"/>
              </a:ext>
            </a:extLst>
          </p:cNvPr>
          <p:cNvSpPr>
            <a:spLocks noGrp="1"/>
          </p:cNvSpPr>
          <p:nvPr>
            <p:ph type="dt" sz="half" idx="17"/>
          </p:nvPr>
        </p:nvSpPr>
        <p:spPr/>
        <p:txBody>
          <a:bodyPr/>
          <a:lstStyle/>
          <a:p>
            <a:pPr algn="r"/>
            <a:fld id="{F52FEC59-BC19-9241-B579-A4896E7514EE}" type="datetime1">
              <a:rPr lang="da-DK" smtClean="0"/>
              <a:t>26-01-2022</a:t>
            </a:fld>
            <a:endParaRPr lang="en-DK" dirty="0"/>
          </a:p>
        </p:txBody>
      </p:sp>
      <p:sp>
        <p:nvSpPr>
          <p:cNvPr id="4" name="Pladsholder til indhold 3">
            <a:extLst>
              <a:ext uri="{FF2B5EF4-FFF2-40B4-BE49-F238E27FC236}">
                <a16:creationId xmlns:a16="http://schemas.microsoft.com/office/drawing/2014/main" id="{A89A1566-309B-4AD8-8B32-5658E3986DED}"/>
              </a:ext>
            </a:extLst>
          </p:cNvPr>
          <p:cNvSpPr>
            <a:spLocks noGrp="1"/>
          </p:cNvSpPr>
          <p:nvPr>
            <p:ph sz="quarter" idx="15"/>
          </p:nvPr>
        </p:nvSpPr>
        <p:spPr>
          <a:xfrm>
            <a:off x="842428" y="1298344"/>
            <a:ext cx="8752146" cy="784432"/>
          </a:xfrm>
        </p:spPr>
        <p:txBody>
          <a:bodyPr/>
          <a:lstStyle/>
          <a:p>
            <a:pPr marL="0" indent="0">
              <a:buNone/>
            </a:pPr>
            <a:r>
              <a:rPr lang="da-DK" dirty="0"/>
              <a:t>Figur der illustrerer risikoen for, at arter inden for forskellige grupper uddør</a:t>
            </a:r>
            <a:endParaRPr lang="en-DK" dirty="0"/>
          </a:p>
        </p:txBody>
      </p:sp>
      <p:sp>
        <p:nvSpPr>
          <p:cNvPr id="9" name="Rectangle 8"/>
          <p:cNvSpPr/>
          <p:nvPr/>
        </p:nvSpPr>
        <p:spPr>
          <a:xfrm>
            <a:off x="741268" y="6042565"/>
            <a:ext cx="9946610" cy="400110"/>
          </a:xfrm>
          <a:prstGeom prst="rect">
            <a:avLst/>
          </a:prstGeom>
        </p:spPr>
        <p:txBody>
          <a:bodyPr wrap="square">
            <a:spAutoFit/>
          </a:bodyPr>
          <a:lstStyle/>
          <a:p>
            <a:r>
              <a:rPr lang="da-DK" sz="1000" dirty="0"/>
              <a:t>Kilde: IPBES (2019) Global </a:t>
            </a:r>
            <a:r>
              <a:rPr lang="da-DK" sz="1000" dirty="0" err="1"/>
              <a:t>Assessment</a:t>
            </a:r>
            <a:r>
              <a:rPr lang="da-DK" sz="1000" dirty="0"/>
              <a:t>. Her i den danske oversættelse fra Dinesen, L. &amp; Jensen, S.M. 2022. Biodiversitetskrisen: Hvor alvorlig er den? Hvad skaber krisen? Hvordan standser vi den? Det danske IPBES-kontor, 34 s</a:t>
            </a:r>
            <a:endParaRPr lang="en-GB" sz="1000" dirty="0"/>
          </a:p>
        </p:txBody>
      </p:sp>
      <p:pic>
        <p:nvPicPr>
          <p:cNvPr id="10" name="Picture 9"/>
          <p:cNvPicPr>
            <a:picLocks noChangeAspect="1"/>
          </p:cNvPicPr>
          <p:nvPr/>
        </p:nvPicPr>
        <p:blipFill>
          <a:blip r:embed="rId3"/>
          <a:stretch>
            <a:fillRect/>
          </a:stretch>
        </p:blipFill>
        <p:spPr>
          <a:xfrm>
            <a:off x="792231" y="1737855"/>
            <a:ext cx="9836891" cy="4304710"/>
          </a:xfrm>
          <a:prstGeom prst="rect">
            <a:avLst/>
          </a:prstGeom>
        </p:spPr>
      </p:pic>
    </p:spTree>
    <p:extLst>
      <p:ext uri="{BB962C8B-B14F-4D97-AF65-F5344CB8AC3E}">
        <p14:creationId xmlns:p14="http://schemas.microsoft.com/office/powerpoint/2010/main" val="258807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FB32036-7AED-4A00-B452-BEDA98C67F8D}"/>
              </a:ext>
            </a:extLst>
          </p:cNvPr>
          <p:cNvSpPr>
            <a:spLocks noGrp="1"/>
          </p:cNvSpPr>
          <p:nvPr>
            <p:ph sz="half" idx="2"/>
          </p:nvPr>
        </p:nvSpPr>
        <p:spPr>
          <a:xfrm>
            <a:off x="550865" y="1773239"/>
            <a:ext cx="7731744" cy="4535487"/>
          </a:xfrm>
        </p:spPr>
        <p:txBody>
          <a:bodyPr>
            <a:normAutofit/>
          </a:bodyPr>
          <a:lstStyle/>
          <a:p>
            <a:pPr marL="0" indent="0">
              <a:buNone/>
            </a:pPr>
            <a:r>
              <a:rPr lang="da-DK" sz="2800" baseline="0" dirty="0"/>
              <a:t>Refleksion</a:t>
            </a:r>
            <a:r>
              <a:rPr lang="da-DK" sz="2800" dirty="0"/>
              <a:t> omkring de globale trusler mod biodiversiteten:</a:t>
            </a:r>
            <a:endParaRPr lang="da-DK" sz="2800" baseline="0" dirty="0"/>
          </a:p>
          <a:p>
            <a:pPr marL="285750" indent="-285750"/>
            <a:r>
              <a:rPr lang="da-DK" sz="2800" baseline="0" dirty="0"/>
              <a:t>Hvilke typer af trusler tror I, at der er for de forskellige </a:t>
            </a:r>
            <a:r>
              <a:rPr lang="da-DK" sz="2800" dirty="0"/>
              <a:t>grupper</a:t>
            </a:r>
            <a:r>
              <a:rPr lang="da-DK" sz="2800" baseline="0" dirty="0"/>
              <a:t>? </a:t>
            </a:r>
          </a:p>
          <a:p>
            <a:pPr marL="285750" indent="-285750"/>
            <a:r>
              <a:rPr lang="da-DK" sz="2800" dirty="0"/>
              <a:t>Hvordan vil I gruppere/kategorisere de typer af trusler, I tror der er?</a:t>
            </a:r>
            <a:endParaRPr lang="da-DK" sz="2800" baseline="0" dirty="0"/>
          </a:p>
          <a:p>
            <a:pPr marL="0" indent="0">
              <a:buNone/>
            </a:pPr>
            <a:endParaRPr lang="da-DK" sz="2800" dirty="0"/>
          </a:p>
          <a:p>
            <a:pPr marL="0" indent="0">
              <a:buNone/>
            </a:pPr>
            <a:endParaRPr lang="da-DK" dirty="0"/>
          </a:p>
          <a:p>
            <a:pPr marL="0" indent="0">
              <a:buNone/>
            </a:pPr>
            <a:endParaRPr lang="da-DK" baseline="0" dirty="0"/>
          </a:p>
          <a:p>
            <a:endParaRPr lang="en-DK" dirty="0"/>
          </a:p>
        </p:txBody>
      </p:sp>
      <p:sp>
        <p:nvSpPr>
          <p:cNvPr id="3" name="Pladsholder til dato 2">
            <a:extLst>
              <a:ext uri="{FF2B5EF4-FFF2-40B4-BE49-F238E27FC236}">
                <a16:creationId xmlns:a16="http://schemas.microsoft.com/office/drawing/2014/main" id="{7EF934A1-CB86-4F79-BCD0-AB3FD616971C}"/>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290120D3-F646-4D01-8370-3A7314522986}"/>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E6F4BA56-E17E-4537-B28F-0E57455BA66C}"/>
              </a:ext>
            </a:extLst>
          </p:cNvPr>
          <p:cNvSpPr>
            <a:spLocks noGrp="1"/>
          </p:cNvSpPr>
          <p:nvPr>
            <p:ph type="sldNum" sz="quarter" idx="12"/>
          </p:nvPr>
        </p:nvSpPr>
        <p:spPr/>
        <p:txBody>
          <a:bodyPr/>
          <a:lstStyle/>
          <a:p>
            <a:r>
              <a:rPr lang="en-DK"/>
              <a:t>|  </a:t>
            </a:r>
            <a:fld id="{73361457-7C29-0A44-A4DD-374480AAC2F3}" type="slidenum">
              <a:rPr lang="en-DK" smtClean="0"/>
              <a:pPr/>
              <a:t>4</a:t>
            </a:fld>
            <a:r>
              <a:rPr lang="en-DK"/>
              <a:t>  |</a:t>
            </a:r>
            <a:endParaRPr lang="en-DK" dirty="0"/>
          </a:p>
        </p:txBody>
      </p:sp>
      <p:sp>
        <p:nvSpPr>
          <p:cNvPr id="6" name="Titel 5">
            <a:extLst>
              <a:ext uri="{FF2B5EF4-FFF2-40B4-BE49-F238E27FC236}">
                <a16:creationId xmlns:a16="http://schemas.microsoft.com/office/drawing/2014/main" id="{C97ADF6E-86FB-40F4-8A3A-7A92CF862501}"/>
              </a:ext>
            </a:extLst>
          </p:cNvPr>
          <p:cNvSpPr>
            <a:spLocks noGrp="1"/>
          </p:cNvSpPr>
          <p:nvPr>
            <p:ph type="title"/>
          </p:nvPr>
        </p:nvSpPr>
        <p:spPr/>
        <p:txBody>
          <a:bodyPr/>
          <a:lstStyle/>
          <a:p>
            <a:r>
              <a:rPr lang="en-US" dirty="0"/>
              <a:t>IUCN’s </a:t>
            </a:r>
            <a:r>
              <a:rPr lang="en-US" dirty="0" err="1"/>
              <a:t>rødliste</a:t>
            </a:r>
            <a:endParaRPr lang="en-DK" dirty="0"/>
          </a:p>
        </p:txBody>
      </p:sp>
    </p:spTree>
    <p:extLst>
      <p:ext uri="{BB962C8B-B14F-4D97-AF65-F5344CB8AC3E}">
        <p14:creationId xmlns:p14="http://schemas.microsoft.com/office/powerpoint/2010/main" val="284563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dirty="0"/>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5</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en-US" dirty="0" err="1"/>
              <a:t>Trusler</a:t>
            </a:r>
            <a:r>
              <a:rPr lang="en-US" dirty="0"/>
              <a:t> mod </a:t>
            </a:r>
            <a:r>
              <a:rPr lang="en-US" dirty="0" err="1"/>
              <a:t>naturen</a:t>
            </a:r>
            <a:r>
              <a:rPr lang="en-US" dirty="0"/>
              <a:t> og dens </a:t>
            </a:r>
            <a:r>
              <a:rPr lang="en-US" dirty="0" err="1"/>
              <a:t>biodiversitet</a:t>
            </a:r>
            <a:endParaRPr lang="en-DK" dirty="0"/>
          </a:p>
        </p:txBody>
      </p:sp>
      <p:pic>
        <p:nvPicPr>
          <p:cNvPr id="2" name="Picture 1"/>
          <p:cNvPicPr>
            <a:picLocks noChangeAspect="1"/>
          </p:cNvPicPr>
          <p:nvPr/>
        </p:nvPicPr>
        <p:blipFill rotWithShape="1">
          <a:blip r:embed="rId3"/>
          <a:srcRect l="1698" t="3900" r="1367"/>
          <a:stretch/>
        </p:blipFill>
        <p:spPr>
          <a:xfrm>
            <a:off x="1805311" y="1914939"/>
            <a:ext cx="7110167" cy="4318320"/>
          </a:xfrm>
          <a:prstGeom prst="rect">
            <a:avLst/>
          </a:prstGeom>
        </p:spPr>
      </p:pic>
      <p:sp>
        <p:nvSpPr>
          <p:cNvPr id="8" name="Rectangle 7"/>
          <p:cNvSpPr/>
          <p:nvPr/>
        </p:nvSpPr>
        <p:spPr>
          <a:xfrm>
            <a:off x="1927707" y="6179543"/>
            <a:ext cx="7216185" cy="400110"/>
          </a:xfrm>
          <a:prstGeom prst="rect">
            <a:avLst/>
          </a:prstGeom>
        </p:spPr>
        <p:txBody>
          <a:bodyPr wrap="square">
            <a:spAutoFit/>
          </a:bodyPr>
          <a:lstStyle/>
          <a:p>
            <a:r>
              <a:rPr lang="da-DK" sz="1000" dirty="0"/>
              <a:t>Kilde: IPBES (2019) Global </a:t>
            </a:r>
            <a:r>
              <a:rPr lang="da-DK" sz="1000" dirty="0" err="1"/>
              <a:t>Assessment</a:t>
            </a:r>
            <a:r>
              <a:rPr lang="da-DK" sz="1000" dirty="0"/>
              <a:t>. Her i den danske oversættelse fra Dinesen, L. &amp; Jensen, S.M. 2022. Biodiversitetskrisen: Hvor alvorlig er den? Hvad skaber krisen? Hvordan standser vi den? Det danske IPBES-kontor, 34 s</a:t>
            </a:r>
            <a:endParaRPr lang="en-GB" sz="1000" dirty="0"/>
          </a:p>
        </p:txBody>
      </p:sp>
      <p:sp>
        <p:nvSpPr>
          <p:cNvPr id="11" name="Pladsholder til indhold 3">
            <a:extLst>
              <a:ext uri="{FF2B5EF4-FFF2-40B4-BE49-F238E27FC236}">
                <a16:creationId xmlns:a16="http://schemas.microsoft.com/office/drawing/2014/main" id="{A89A1566-309B-4AD8-8B32-5658E3986DED}"/>
              </a:ext>
            </a:extLst>
          </p:cNvPr>
          <p:cNvSpPr>
            <a:spLocks noGrp="1"/>
          </p:cNvSpPr>
          <p:nvPr>
            <p:ph sz="quarter" idx="15"/>
          </p:nvPr>
        </p:nvSpPr>
        <p:spPr>
          <a:xfrm>
            <a:off x="1805311" y="1381021"/>
            <a:ext cx="7338581" cy="784432"/>
          </a:xfrm>
        </p:spPr>
        <p:txBody>
          <a:bodyPr/>
          <a:lstStyle/>
          <a:p>
            <a:pPr marL="0" indent="0" algn="l">
              <a:buNone/>
            </a:pPr>
            <a:r>
              <a:rPr lang="da-DK" sz="2800" dirty="0">
                <a:solidFill>
                  <a:schemeClr val="tx1"/>
                </a:solidFill>
                <a:latin typeface="+mj-lt"/>
              </a:rPr>
              <a:t>Figur, der opsummerer de forskellige faktorers relative bidrag til at forklare den observerede tilbagegang i naturens tilstand</a:t>
            </a:r>
            <a:endParaRPr lang="en-DK" sz="2800" dirty="0">
              <a:solidFill>
                <a:schemeClr val="tx1"/>
              </a:solidFill>
              <a:latin typeface="+mj-lt"/>
            </a:endParaRPr>
          </a:p>
        </p:txBody>
      </p:sp>
    </p:spTree>
    <p:extLst>
      <p:ext uri="{BB962C8B-B14F-4D97-AF65-F5344CB8AC3E}">
        <p14:creationId xmlns:p14="http://schemas.microsoft.com/office/powerpoint/2010/main" val="418343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2E63309-031F-4BBA-BCF8-11817269748A}"/>
              </a:ext>
            </a:extLst>
          </p:cNvPr>
          <p:cNvSpPr>
            <a:spLocks noGrp="1"/>
          </p:cNvSpPr>
          <p:nvPr>
            <p:ph sz="half" idx="2"/>
          </p:nvPr>
        </p:nvSpPr>
        <p:spPr>
          <a:xfrm>
            <a:off x="550865" y="1773239"/>
            <a:ext cx="5371719" cy="4535487"/>
          </a:xfrm>
        </p:spPr>
        <p:txBody>
          <a:bodyPr>
            <a:normAutofit/>
          </a:bodyPr>
          <a:lstStyle/>
          <a:p>
            <a:pPr marL="0" indent="0">
              <a:buNone/>
            </a:pPr>
            <a:r>
              <a:rPr lang="en-US" sz="2800" dirty="0" err="1"/>
              <a:t>Refleksion</a:t>
            </a:r>
            <a:r>
              <a:rPr lang="en-US" sz="2800" dirty="0"/>
              <a:t> - </a:t>
            </a:r>
            <a:r>
              <a:rPr lang="en-US" sz="2800" dirty="0" err="1"/>
              <a:t>snak</a:t>
            </a:r>
            <a:r>
              <a:rPr lang="en-US" sz="2800" dirty="0"/>
              <a:t> med </a:t>
            </a:r>
            <a:r>
              <a:rPr lang="en-US" sz="2800" dirty="0" err="1"/>
              <a:t>sidekammeraten</a:t>
            </a:r>
            <a:r>
              <a:rPr lang="en-US" sz="2800" dirty="0"/>
              <a:t> </a:t>
            </a:r>
            <a:r>
              <a:rPr lang="en-US" sz="2800" dirty="0" err="1"/>
              <a:t>i</a:t>
            </a:r>
            <a:r>
              <a:rPr lang="en-US" sz="2800" dirty="0"/>
              <a:t> 5 min.:</a:t>
            </a:r>
          </a:p>
          <a:p>
            <a:pPr marL="457200" indent="-457200"/>
            <a:r>
              <a:rPr lang="en-US" sz="2800" dirty="0" err="1"/>
              <a:t>På</a:t>
            </a:r>
            <a:r>
              <a:rPr lang="en-US" sz="2800" dirty="0"/>
              <a:t> </a:t>
            </a:r>
            <a:r>
              <a:rPr lang="en-US" sz="2800" dirty="0" err="1"/>
              <a:t>hvilke</a:t>
            </a:r>
            <a:r>
              <a:rPr lang="en-US" sz="2800" dirty="0"/>
              <a:t> </a:t>
            </a:r>
            <a:r>
              <a:rPr lang="en-US" sz="2800" dirty="0" err="1"/>
              <a:t>måder</a:t>
            </a:r>
            <a:r>
              <a:rPr lang="en-US" sz="2800" dirty="0"/>
              <a:t> </a:t>
            </a:r>
            <a:r>
              <a:rPr lang="en-US" sz="2800" dirty="0" err="1"/>
              <a:t>kan</a:t>
            </a:r>
            <a:r>
              <a:rPr lang="en-US" sz="2800" dirty="0"/>
              <a:t> </a:t>
            </a:r>
            <a:r>
              <a:rPr lang="en-US" sz="2800" dirty="0" err="1"/>
              <a:t>arter</a:t>
            </a:r>
            <a:r>
              <a:rPr lang="en-US" sz="2800" dirty="0"/>
              <a:t> </a:t>
            </a:r>
            <a:r>
              <a:rPr lang="en-US" sz="2800" dirty="0" err="1"/>
              <a:t>være</a:t>
            </a:r>
            <a:r>
              <a:rPr lang="en-US" sz="2800" dirty="0"/>
              <a:t> “</a:t>
            </a:r>
            <a:r>
              <a:rPr lang="en-US" sz="2800" dirty="0" err="1"/>
              <a:t>vigtige</a:t>
            </a:r>
            <a:r>
              <a:rPr lang="en-US" sz="2800" dirty="0"/>
              <a:t>”?</a:t>
            </a:r>
          </a:p>
          <a:p>
            <a:pPr marL="457200" indent="-457200"/>
            <a:r>
              <a:rPr lang="en-US" sz="2800" dirty="0"/>
              <a:t>Er alle </a:t>
            </a:r>
            <a:r>
              <a:rPr lang="en-US" sz="2800" dirty="0" err="1"/>
              <a:t>arter</a:t>
            </a:r>
            <a:r>
              <a:rPr lang="en-US" sz="2800" dirty="0"/>
              <a:t> </a:t>
            </a:r>
            <a:r>
              <a:rPr lang="en-US" sz="2800" dirty="0" err="1"/>
              <a:t>lige</a:t>
            </a:r>
            <a:r>
              <a:rPr lang="en-US" sz="2800" dirty="0"/>
              <a:t> “</a:t>
            </a:r>
            <a:r>
              <a:rPr lang="en-US" sz="2800" dirty="0" err="1"/>
              <a:t>vigtige</a:t>
            </a:r>
            <a:r>
              <a:rPr lang="en-US" sz="2800" dirty="0"/>
              <a:t>” </a:t>
            </a:r>
            <a:r>
              <a:rPr lang="en-US" sz="2800" dirty="0" err="1"/>
              <a:t>i</a:t>
            </a:r>
            <a:r>
              <a:rPr lang="en-US" sz="2800" dirty="0"/>
              <a:t> forhold </a:t>
            </a:r>
            <a:r>
              <a:rPr lang="en-US" sz="2800" dirty="0" err="1"/>
              <a:t>til</a:t>
            </a:r>
            <a:r>
              <a:rPr lang="en-US" sz="2800" dirty="0"/>
              <a:t> de </a:t>
            </a:r>
            <a:r>
              <a:rPr lang="en-US" sz="2800" dirty="0" err="1"/>
              <a:t>måder</a:t>
            </a:r>
            <a:r>
              <a:rPr lang="en-US" sz="2800" dirty="0"/>
              <a:t>, der er “</a:t>
            </a:r>
            <a:r>
              <a:rPr lang="en-US" sz="2800" dirty="0" err="1"/>
              <a:t>vigtige</a:t>
            </a:r>
            <a:r>
              <a:rPr lang="en-US" sz="2800" dirty="0"/>
              <a:t>”?</a:t>
            </a:r>
          </a:p>
          <a:p>
            <a:pPr marL="457200" indent="-457200"/>
            <a:r>
              <a:rPr lang="en-US" sz="2800" dirty="0" err="1"/>
              <a:t>Hvad</a:t>
            </a:r>
            <a:r>
              <a:rPr lang="en-US" sz="2800" dirty="0"/>
              <a:t> har det </a:t>
            </a:r>
            <a:r>
              <a:rPr lang="en-US" sz="2800" dirty="0" err="1"/>
              <a:t>af</a:t>
            </a:r>
            <a:r>
              <a:rPr lang="en-US" sz="2800" dirty="0"/>
              <a:t> </a:t>
            </a:r>
            <a:r>
              <a:rPr lang="en-US" sz="2800" dirty="0" err="1"/>
              <a:t>betydning</a:t>
            </a:r>
            <a:r>
              <a:rPr lang="en-US" sz="2800" dirty="0"/>
              <a:t>, at vi mister </a:t>
            </a:r>
            <a:r>
              <a:rPr lang="en-US" sz="2800" dirty="0" err="1"/>
              <a:t>arter</a:t>
            </a:r>
            <a:r>
              <a:rPr lang="en-US" sz="2800" dirty="0"/>
              <a:t>?</a:t>
            </a:r>
            <a:endParaRPr lang="en-DK" sz="2800" dirty="0"/>
          </a:p>
        </p:txBody>
      </p:sp>
      <p:sp>
        <p:nvSpPr>
          <p:cNvPr id="3" name="Pladsholder til dato 2">
            <a:extLst>
              <a:ext uri="{FF2B5EF4-FFF2-40B4-BE49-F238E27FC236}">
                <a16:creationId xmlns:a16="http://schemas.microsoft.com/office/drawing/2014/main" id="{E1D9CFC7-FB3F-465E-8EE7-A7EBBCC5D387}"/>
              </a:ext>
            </a:extLst>
          </p:cNvPr>
          <p:cNvSpPr>
            <a:spLocks noGrp="1"/>
          </p:cNvSpPr>
          <p:nvPr>
            <p:ph type="dt" sz="half" idx="10"/>
          </p:nvPr>
        </p:nvSpPr>
        <p:spPr/>
        <p:txBody>
          <a:bodyPr/>
          <a:lstStyle/>
          <a:p>
            <a:pPr algn="r"/>
            <a:fld id="{9932CF46-6BDC-004B-AE47-E15623DAC347}" type="datetime1">
              <a:rPr lang="da-DK" smtClean="0"/>
              <a:t>26-01-2022</a:t>
            </a:fld>
            <a:endParaRPr lang="en-DK" dirty="0"/>
          </a:p>
        </p:txBody>
      </p:sp>
      <p:sp>
        <p:nvSpPr>
          <p:cNvPr id="4" name="Pladsholder til sidefod 3">
            <a:extLst>
              <a:ext uri="{FF2B5EF4-FFF2-40B4-BE49-F238E27FC236}">
                <a16:creationId xmlns:a16="http://schemas.microsoft.com/office/drawing/2014/main" id="{E2ABB2A7-8326-406C-91E1-525C286D258A}"/>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DE6AC7D9-BC78-4544-9142-BB55936952D9}"/>
              </a:ext>
            </a:extLst>
          </p:cNvPr>
          <p:cNvSpPr>
            <a:spLocks noGrp="1"/>
          </p:cNvSpPr>
          <p:nvPr>
            <p:ph type="sldNum" sz="quarter" idx="12"/>
          </p:nvPr>
        </p:nvSpPr>
        <p:spPr/>
        <p:txBody>
          <a:bodyPr/>
          <a:lstStyle/>
          <a:p>
            <a:r>
              <a:rPr lang="en-DK"/>
              <a:t>|  </a:t>
            </a:r>
            <a:fld id="{73361457-7C29-0A44-A4DD-374480AAC2F3}" type="slidenum">
              <a:rPr lang="en-DK" smtClean="0"/>
              <a:pPr/>
              <a:t>6</a:t>
            </a:fld>
            <a:r>
              <a:rPr lang="en-DK"/>
              <a:t>  |</a:t>
            </a:r>
            <a:endParaRPr lang="en-DK" dirty="0"/>
          </a:p>
        </p:txBody>
      </p:sp>
      <p:sp>
        <p:nvSpPr>
          <p:cNvPr id="6" name="Titel 5">
            <a:extLst>
              <a:ext uri="{FF2B5EF4-FFF2-40B4-BE49-F238E27FC236}">
                <a16:creationId xmlns:a16="http://schemas.microsoft.com/office/drawing/2014/main" id="{57D0FB1F-5304-4924-A5F8-14A8C7EEE7E0}"/>
              </a:ext>
            </a:extLst>
          </p:cNvPr>
          <p:cNvSpPr>
            <a:spLocks noGrp="1"/>
          </p:cNvSpPr>
          <p:nvPr>
            <p:ph type="title"/>
          </p:nvPr>
        </p:nvSpPr>
        <p:spPr/>
        <p:txBody>
          <a:bodyPr/>
          <a:lstStyle/>
          <a:p>
            <a:r>
              <a:rPr lang="da-DK" dirty="0"/>
              <a:t>Hvordan påvirker tabet af arter menneskeheden?</a:t>
            </a:r>
            <a:endParaRPr lang="en-DK" dirty="0"/>
          </a:p>
        </p:txBody>
      </p:sp>
      <p:pic>
        <p:nvPicPr>
          <p:cNvPr id="11" name="Pladsholder til indhold 10">
            <a:extLst>
              <a:ext uri="{FF2B5EF4-FFF2-40B4-BE49-F238E27FC236}">
                <a16:creationId xmlns:a16="http://schemas.microsoft.com/office/drawing/2014/main" id="{D08C88D7-307C-4A9F-BF0C-6BC046AF2F90}"/>
              </a:ext>
            </a:extLst>
          </p:cNvPr>
          <p:cNvPicPr>
            <a:picLocks noGrp="1" noChangeAspect="1"/>
          </p:cNvPicPr>
          <p:nvPr>
            <p:ph sz="quarter" idx="13"/>
          </p:nvPr>
        </p:nvPicPr>
        <p:blipFill>
          <a:blip r:embed="rId3"/>
          <a:stretch>
            <a:fillRect/>
          </a:stretch>
        </p:blipFill>
        <p:spPr>
          <a:xfrm>
            <a:off x="6204761" y="1989136"/>
            <a:ext cx="5750409" cy="1794940"/>
          </a:xfrm>
        </p:spPr>
      </p:pic>
    </p:spTree>
    <p:extLst>
      <p:ext uri="{BB962C8B-B14F-4D97-AF65-F5344CB8AC3E}">
        <p14:creationId xmlns:p14="http://schemas.microsoft.com/office/powerpoint/2010/main" val="889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9E30D152-26A7-4416-8C32-429C7C27797F}"/>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550B34CF-8993-41FF-90E2-6319E9B624FE}"/>
              </a:ext>
            </a:extLst>
          </p:cNvPr>
          <p:cNvSpPr>
            <a:spLocks noGrp="1"/>
          </p:cNvSpPr>
          <p:nvPr>
            <p:ph type="ftr" sz="quarter" idx="15"/>
          </p:nvPr>
        </p:nvSpPr>
        <p:spPr>
          <a:xfrm>
            <a:off x="550866" y="6524625"/>
            <a:ext cx="9234487" cy="217488"/>
          </a:xfrm>
        </p:spPr>
        <p:txBody>
          <a:bodyPr/>
          <a:lstStyle/>
          <a:p>
            <a:pPr algn="l"/>
            <a:r>
              <a:rPr lang="en-US"/>
              <a:t>verdensmålene.dk</a:t>
            </a:r>
            <a:endParaRPr lang="en-DK" dirty="0"/>
          </a:p>
        </p:txBody>
      </p:sp>
      <p:sp>
        <p:nvSpPr>
          <p:cNvPr id="5" name="Pladsholder til slidenummer 4">
            <a:extLst>
              <a:ext uri="{FF2B5EF4-FFF2-40B4-BE49-F238E27FC236}">
                <a16:creationId xmlns:a16="http://schemas.microsoft.com/office/drawing/2014/main" id="{38A9EAAD-551E-4946-9E84-1AC4E1FB3E89}"/>
              </a:ext>
            </a:extLst>
          </p:cNvPr>
          <p:cNvSpPr>
            <a:spLocks noGrp="1"/>
          </p:cNvSpPr>
          <p:nvPr>
            <p:ph type="sldNum" sz="quarter" idx="16"/>
          </p:nvPr>
        </p:nvSpPr>
        <p:spPr/>
        <p:txBody>
          <a:bodyPr/>
          <a:lstStyle/>
          <a:p>
            <a:r>
              <a:rPr lang="en-DK"/>
              <a:t>|  </a:t>
            </a:r>
            <a:fld id="{73361457-7C29-0A44-A4DD-374480AAC2F3}" type="slidenum">
              <a:rPr lang="en-DK" smtClean="0"/>
              <a:pPr/>
              <a:t>7</a:t>
            </a:fld>
            <a:r>
              <a:rPr lang="en-DK"/>
              <a:t>  |</a:t>
            </a:r>
            <a:endParaRPr lang="en-DK" dirty="0"/>
          </a:p>
        </p:txBody>
      </p:sp>
      <p:sp>
        <p:nvSpPr>
          <p:cNvPr id="6" name="Titel 5">
            <a:extLst>
              <a:ext uri="{FF2B5EF4-FFF2-40B4-BE49-F238E27FC236}">
                <a16:creationId xmlns:a16="http://schemas.microsoft.com/office/drawing/2014/main" id="{54012C6E-A0DB-42DD-BCF0-6519FF2D4149}"/>
              </a:ext>
            </a:extLst>
          </p:cNvPr>
          <p:cNvSpPr>
            <a:spLocks noGrp="1"/>
          </p:cNvSpPr>
          <p:nvPr>
            <p:ph type="title"/>
          </p:nvPr>
        </p:nvSpPr>
        <p:spPr/>
        <p:txBody>
          <a:bodyPr>
            <a:normAutofit fontScale="90000"/>
          </a:bodyPr>
          <a:lstStyle/>
          <a:p>
            <a:r>
              <a:rPr lang="da-DK" dirty="0"/>
              <a:t>Hvordan påvirker tabet af arterne økosystemet og dermed mennesket?</a:t>
            </a:r>
            <a:br>
              <a:rPr lang="da-DK" dirty="0"/>
            </a:br>
            <a:endParaRPr lang="en-DK" dirty="0"/>
          </a:p>
        </p:txBody>
      </p:sp>
      <p:pic>
        <p:nvPicPr>
          <p:cNvPr id="7" name="Picture 6"/>
          <p:cNvPicPr>
            <a:picLocks noChangeAspect="1"/>
          </p:cNvPicPr>
          <p:nvPr/>
        </p:nvPicPr>
        <p:blipFill>
          <a:blip r:embed="rId3"/>
          <a:stretch>
            <a:fillRect/>
          </a:stretch>
        </p:blipFill>
        <p:spPr>
          <a:xfrm>
            <a:off x="5666739" y="1051256"/>
            <a:ext cx="5562427" cy="5136859"/>
          </a:xfrm>
          <a:prstGeom prst="rect">
            <a:avLst/>
          </a:prstGeom>
        </p:spPr>
      </p:pic>
      <p:sp>
        <p:nvSpPr>
          <p:cNvPr id="8" name="Rectangle 7"/>
          <p:cNvSpPr/>
          <p:nvPr/>
        </p:nvSpPr>
        <p:spPr>
          <a:xfrm>
            <a:off x="5595540" y="6213312"/>
            <a:ext cx="5765187" cy="553998"/>
          </a:xfrm>
          <a:prstGeom prst="rect">
            <a:avLst/>
          </a:prstGeom>
        </p:spPr>
        <p:txBody>
          <a:bodyPr wrap="square">
            <a:spAutoFit/>
          </a:bodyPr>
          <a:lstStyle/>
          <a:p>
            <a:r>
              <a:rPr lang="da-DK" sz="1000" dirty="0"/>
              <a:t>Kilde: IPBES (2019) Global </a:t>
            </a:r>
            <a:r>
              <a:rPr lang="da-DK" sz="1000" dirty="0" err="1"/>
              <a:t>Assessment</a:t>
            </a:r>
            <a:r>
              <a:rPr lang="da-DK" sz="1000" dirty="0"/>
              <a:t>. Her i den danske oversættelse fra Dinesen, L. &amp; Jensen, S.M. 2022. Biodiversitetskrisen: Hvor alvorlig er den? Hvad skaber krisen? Hvordan standser vi den? Det danske IPBES-kontor, 34 s</a:t>
            </a:r>
            <a:endParaRPr lang="en-GB" sz="1000" dirty="0"/>
          </a:p>
        </p:txBody>
      </p:sp>
      <p:sp>
        <p:nvSpPr>
          <p:cNvPr id="9" name="Pladsholder til indhold 1">
            <a:extLst>
              <a:ext uri="{FF2B5EF4-FFF2-40B4-BE49-F238E27FC236}">
                <a16:creationId xmlns:a16="http://schemas.microsoft.com/office/drawing/2014/main" id="{A2E63309-031F-4BBA-BCF8-11817269748A}"/>
              </a:ext>
            </a:extLst>
          </p:cNvPr>
          <p:cNvSpPr>
            <a:spLocks noGrp="1"/>
          </p:cNvSpPr>
          <p:nvPr>
            <p:ph sz="half" idx="4294967295"/>
          </p:nvPr>
        </p:nvSpPr>
        <p:spPr>
          <a:xfrm>
            <a:off x="550866" y="1570181"/>
            <a:ext cx="3623970" cy="4420493"/>
          </a:xfrm>
          <a:prstGeom prst="rect">
            <a:avLst/>
          </a:prstGeom>
        </p:spPr>
        <p:txBody>
          <a:bodyPr>
            <a:normAutofit/>
          </a:bodyPr>
          <a:lstStyle/>
          <a:p>
            <a:pPr marL="0" indent="0">
              <a:buNone/>
            </a:pPr>
            <a:r>
              <a:rPr lang="en-US" sz="2800" dirty="0" err="1"/>
              <a:t>Naturens</a:t>
            </a:r>
            <a:r>
              <a:rPr lang="en-US" sz="2800" dirty="0"/>
              <a:t> “</a:t>
            </a:r>
            <a:r>
              <a:rPr lang="en-US" sz="2800" dirty="0" err="1"/>
              <a:t>bidrag</a:t>
            </a:r>
            <a:r>
              <a:rPr lang="en-US" sz="2800" dirty="0"/>
              <a:t>” </a:t>
            </a:r>
            <a:r>
              <a:rPr lang="en-US" sz="2800" dirty="0" err="1"/>
              <a:t>eller</a:t>
            </a:r>
            <a:r>
              <a:rPr lang="en-US" sz="2800" dirty="0"/>
              <a:t> “</a:t>
            </a:r>
            <a:r>
              <a:rPr lang="en-US" sz="2800" dirty="0" err="1"/>
              <a:t>økosystemtjenester</a:t>
            </a:r>
            <a:r>
              <a:rPr lang="en-US" sz="2800" dirty="0"/>
              <a:t>”  </a:t>
            </a:r>
            <a:r>
              <a:rPr lang="en-US" sz="2800" dirty="0" err="1"/>
              <a:t>kan</a:t>
            </a:r>
            <a:r>
              <a:rPr lang="en-US" sz="2800" dirty="0"/>
              <a:t> </a:t>
            </a:r>
            <a:r>
              <a:rPr lang="en-US" sz="2800" dirty="0" err="1"/>
              <a:t>kategoriseres</a:t>
            </a:r>
            <a:r>
              <a:rPr lang="en-US" sz="2800" dirty="0"/>
              <a:t> </a:t>
            </a:r>
            <a:r>
              <a:rPr lang="en-US" sz="2800" dirty="0" err="1"/>
              <a:t>som</a:t>
            </a:r>
            <a:r>
              <a:rPr lang="en-US" sz="2800" dirty="0"/>
              <a:t> </a:t>
            </a:r>
            <a:r>
              <a:rPr lang="en-US" sz="2800" dirty="0" err="1"/>
              <a:t>vist</a:t>
            </a:r>
            <a:r>
              <a:rPr lang="en-US" sz="2800" dirty="0"/>
              <a:t> </a:t>
            </a:r>
            <a:r>
              <a:rPr lang="en-US" sz="2800" dirty="0" err="1"/>
              <a:t>til</a:t>
            </a:r>
            <a:r>
              <a:rPr lang="en-US" sz="2800" dirty="0"/>
              <a:t> </a:t>
            </a:r>
            <a:r>
              <a:rPr lang="en-US" sz="2800" dirty="0" err="1"/>
              <a:t>højre</a:t>
            </a:r>
            <a:r>
              <a:rPr lang="en-US" sz="2800" dirty="0"/>
              <a:t> og er </a:t>
            </a:r>
            <a:r>
              <a:rPr lang="en-US" sz="2800" dirty="0" err="1"/>
              <a:t>en</a:t>
            </a:r>
            <a:r>
              <a:rPr lang="en-US" sz="2800" dirty="0"/>
              <a:t> </a:t>
            </a:r>
            <a:r>
              <a:rPr lang="en-US" sz="2800" dirty="0" err="1"/>
              <a:t>populær</a:t>
            </a:r>
            <a:r>
              <a:rPr lang="en-US" sz="2800" dirty="0"/>
              <a:t> </a:t>
            </a:r>
            <a:r>
              <a:rPr lang="en-US" sz="2800" dirty="0" err="1"/>
              <a:t>måde</a:t>
            </a:r>
            <a:r>
              <a:rPr lang="en-US" sz="2800" dirty="0"/>
              <a:t> at vise, </a:t>
            </a:r>
            <a:r>
              <a:rPr lang="en-US" sz="2800" dirty="0" err="1"/>
              <a:t>hvad</a:t>
            </a:r>
            <a:r>
              <a:rPr lang="en-US" sz="2800" dirty="0"/>
              <a:t> </a:t>
            </a:r>
            <a:r>
              <a:rPr lang="en-US" sz="2800" dirty="0" err="1"/>
              <a:t>menneskeheden</a:t>
            </a:r>
            <a:r>
              <a:rPr lang="en-US" sz="2800" dirty="0"/>
              <a:t> </a:t>
            </a:r>
            <a:r>
              <a:rPr lang="en-US" sz="2800" dirty="0" err="1"/>
              <a:t>får</a:t>
            </a:r>
            <a:r>
              <a:rPr lang="en-US" sz="2800" dirty="0"/>
              <a:t> fra </a:t>
            </a:r>
            <a:r>
              <a:rPr lang="en-US" sz="2800" dirty="0" err="1"/>
              <a:t>naturen</a:t>
            </a:r>
            <a:endParaRPr lang="en-US" sz="2800" dirty="0"/>
          </a:p>
          <a:p>
            <a:pPr marL="0" indent="0">
              <a:buNone/>
            </a:pPr>
            <a:endParaRPr lang="en-US" sz="2800" dirty="0"/>
          </a:p>
          <a:p>
            <a:pPr marL="0" indent="0">
              <a:buNone/>
            </a:pPr>
            <a:endParaRPr lang="en-US" sz="2800" dirty="0"/>
          </a:p>
          <a:p>
            <a:pPr marL="0" indent="0">
              <a:buNone/>
            </a:pPr>
            <a:endParaRPr lang="en-DK" sz="2800" dirty="0"/>
          </a:p>
        </p:txBody>
      </p:sp>
    </p:spTree>
    <p:extLst>
      <p:ext uri="{BB962C8B-B14F-4D97-AF65-F5344CB8AC3E}">
        <p14:creationId xmlns:p14="http://schemas.microsoft.com/office/powerpoint/2010/main" val="378118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9E30D152-26A7-4416-8C32-429C7C27797F}"/>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550B34CF-8993-41FF-90E2-6319E9B624FE}"/>
              </a:ext>
            </a:extLst>
          </p:cNvPr>
          <p:cNvSpPr>
            <a:spLocks noGrp="1"/>
          </p:cNvSpPr>
          <p:nvPr>
            <p:ph type="ftr" sz="quarter" idx="15"/>
          </p:nvPr>
        </p:nvSpPr>
        <p:spPr/>
        <p:txBody>
          <a:bodyPr/>
          <a:lstStyle/>
          <a:p>
            <a:pPr algn="l"/>
            <a:r>
              <a:rPr lang="en-US"/>
              <a:t>verdensmålene.dk</a:t>
            </a:r>
            <a:endParaRPr lang="en-DK" dirty="0"/>
          </a:p>
        </p:txBody>
      </p:sp>
      <p:sp>
        <p:nvSpPr>
          <p:cNvPr id="5" name="Pladsholder til slidenummer 4">
            <a:extLst>
              <a:ext uri="{FF2B5EF4-FFF2-40B4-BE49-F238E27FC236}">
                <a16:creationId xmlns:a16="http://schemas.microsoft.com/office/drawing/2014/main" id="{38A9EAAD-551E-4946-9E84-1AC4E1FB3E89}"/>
              </a:ext>
            </a:extLst>
          </p:cNvPr>
          <p:cNvSpPr>
            <a:spLocks noGrp="1"/>
          </p:cNvSpPr>
          <p:nvPr>
            <p:ph type="sldNum" sz="quarter" idx="16"/>
          </p:nvPr>
        </p:nvSpPr>
        <p:spPr/>
        <p:txBody>
          <a:bodyPr/>
          <a:lstStyle/>
          <a:p>
            <a:r>
              <a:rPr lang="en-DK"/>
              <a:t>|  </a:t>
            </a:r>
            <a:fld id="{73361457-7C29-0A44-A4DD-374480AAC2F3}" type="slidenum">
              <a:rPr lang="en-DK" smtClean="0"/>
              <a:pPr/>
              <a:t>8</a:t>
            </a:fld>
            <a:r>
              <a:rPr lang="en-DK"/>
              <a:t>  |</a:t>
            </a:r>
            <a:endParaRPr lang="en-DK" dirty="0"/>
          </a:p>
        </p:txBody>
      </p:sp>
      <p:sp>
        <p:nvSpPr>
          <p:cNvPr id="6" name="Titel 5">
            <a:extLst>
              <a:ext uri="{FF2B5EF4-FFF2-40B4-BE49-F238E27FC236}">
                <a16:creationId xmlns:a16="http://schemas.microsoft.com/office/drawing/2014/main" id="{54012C6E-A0DB-42DD-BCF0-6519FF2D4149}"/>
              </a:ext>
            </a:extLst>
          </p:cNvPr>
          <p:cNvSpPr>
            <a:spLocks noGrp="1"/>
          </p:cNvSpPr>
          <p:nvPr>
            <p:ph type="title"/>
          </p:nvPr>
        </p:nvSpPr>
        <p:spPr/>
        <p:txBody>
          <a:bodyPr>
            <a:normAutofit fontScale="90000"/>
          </a:bodyPr>
          <a:lstStyle/>
          <a:p>
            <a:r>
              <a:rPr lang="da-DK" dirty="0"/>
              <a:t>Hvordan påvirker tabet af arterne økosystemet og dermed mennesket?</a:t>
            </a:r>
            <a:br>
              <a:rPr lang="da-DK" dirty="0"/>
            </a:br>
            <a:endParaRPr lang="en-DK" dirty="0"/>
          </a:p>
        </p:txBody>
      </p:sp>
      <p:pic>
        <p:nvPicPr>
          <p:cNvPr id="7" name="Picture 6"/>
          <p:cNvPicPr>
            <a:picLocks noChangeAspect="1"/>
          </p:cNvPicPr>
          <p:nvPr/>
        </p:nvPicPr>
        <p:blipFill>
          <a:blip r:embed="rId3"/>
          <a:stretch>
            <a:fillRect/>
          </a:stretch>
        </p:blipFill>
        <p:spPr>
          <a:xfrm>
            <a:off x="5624292" y="984961"/>
            <a:ext cx="5661499" cy="5228351"/>
          </a:xfrm>
          <a:prstGeom prst="rect">
            <a:avLst/>
          </a:prstGeom>
        </p:spPr>
      </p:pic>
      <p:sp>
        <p:nvSpPr>
          <p:cNvPr id="8" name="Rectangle 7"/>
          <p:cNvSpPr/>
          <p:nvPr/>
        </p:nvSpPr>
        <p:spPr>
          <a:xfrm>
            <a:off x="5595540" y="6213312"/>
            <a:ext cx="5719005" cy="553998"/>
          </a:xfrm>
          <a:prstGeom prst="rect">
            <a:avLst/>
          </a:prstGeom>
        </p:spPr>
        <p:txBody>
          <a:bodyPr wrap="square">
            <a:spAutoFit/>
          </a:bodyPr>
          <a:lstStyle/>
          <a:p>
            <a:r>
              <a:rPr lang="da-DK" sz="1000" dirty="0"/>
              <a:t>Kilde: IPBES (2019) Global </a:t>
            </a:r>
            <a:r>
              <a:rPr lang="da-DK" sz="1000" dirty="0" err="1"/>
              <a:t>Assessment</a:t>
            </a:r>
            <a:r>
              <a:rPr lang="da-DK" sz="1000" dirty="0"/>
              <a:t>. Her i den danske oversættelse fra Dinesen, L. &amp; Jensen, S.M. 2022. Biodiversitetskrisen: Hvor alvorlig er den? Hvad skaber krisen? Hvordan standser vi den? Det danske IPBES-kontor, 34 s</a:t>
            </a:r>
            <a:endParaRPr lang="en-GB" sz="1000" dirty="0"/>
          </a:p>
        </p:txBody>
      </p:sp>
      <p:sp>
        <p:nvSpPr>
          <p:cNvPr id="9" name="Pladsholder til indhold 1">
            <a:extLst>
              <a:ext uri="{FF2B5EF4-FFF2-40B4-BE49-F238E27FC236}">
                <a16:creationId xmlns:a16="http://schemas.microsoft.com/office/drawing/2014/main" id="{A2E63309-031F-4BBA-BCF8-11817269748A}"/>
              </a:ext>
            </a:extLst>
          </p:cNvPr>
          <p:cNvSpPr>
            <a:spLocks noGrp="1"/>
          </p:cNvSpPr>
          <p:nvPr>
            <p:ph sz="half" idx="4294967295"/>
          </p:nvPr>
        </p:nvSpPr>
        <p:spPr>
          <a:xfrm>
            <a:off x="550866" y="1205071"/>
            <a:ext cx="4500636" cy="4785604"/>
          </a:xfrm>
          <a:prstGeom prst="rect">
            <a:avLst/>
          </a:prstGeom>
        </p:spPr>
        <p:txBody>
          <a:bodyPr>
            <a:normAutofit/>
          </a:bodyPr>
          <a:lstStyle/>
          <a:p>
            <a:pPr marL="0" indent="0">
              <a:buNone/>
            </a:pPr>
            <a:r>
              <a:rPr lang="en-US" sz="2800" dirty="0" err="1"/>
              <a:t>Refleksion</a:t>
            </a:r>
            <a:r>
              <a:rPr lang="en-US" sz="2800" dirty="0"/>
              <a:t>: </a:t>
            </a:r>
          </a:p>
          <a:p>
            <a:pPr marL="457200" indent="-457200"/>
            <a:r>
              <a:rPr lang="en-US" sz="2800" dirty="0" err="1"/>
              <a:t>Når</a:t>
            </a:r>
            <a:r>
              <a:rPr lang="en-US" sz="2800" dirty="0"/>
              <a:t> I ser </a:t>
            </a:r>
            <a:r>
              <a:rPr lang="en-US" sz="2800" dirty="0" err="1"/>
              <a:t>på</a:t>
            </a:r>
            <a:r>
              <a:rPr lang="en-US" sz="2800" dirty="0"/>
              <a:t> </a:t>
            </a:r>
            <a:r>
              <a:rPr lang="en-US" sz="2800" dirty="0" err="1"/>
              <a:t>disse</a:t>
            </a:r>
            <a:r>
              <a:rPr lang="en-US" sz="2800" dirty="0"/>
              <a:t> “</a:t>
            </a:r>
            <a:r>
              <a:rPr lang="en-US" sz="2800" dirty="0" err="1"/>
              <a:t>bidrag</a:t>
            </a:r>
            <a:r>
              <a:rPr lang="en-US" sz="2800" dirty="0"/>
              <a:t>” fra </a:t>
            </a:r>
            <a:r>
              <a:rPr lang="en-US" sz="2800" dirty="0" err="1"/>
              <a:t>naturen</a:t>
            </a:r>
            <a:r>
              <a:rPr lang="en-US" sz="2800" dirty="0"/>
              <a:t> til </a:t>
            </a:r>
            <a:r>
              <a:rPr lang="en-US" sz="2800" dirty="0" err="1"/>
              <a:t>mennesker</a:t>
            </a:r>
            <a:r>
              <a:rPr lang="en-US" sz="2800" dirty="0"/>
              <a:t> – er det </a:t>
            </a:r>
            <a:r>
              <a:rPr lang="en-US" sz="2800" dirty="0" err="1"/>
              <a:t>så</a:t>
            </a:r>
            <a:r>
              <a:rPr lang="en-US" sz="2800" dirty="0"/>
              <a:t> </a:t>
            </a:r>
            <a:r>
              <a:rPr lang="en-US" sz="2800" dirty="0" err="1"/>
              <a:t>enkelte</a:t>
            </a:r>
            <a:r>
              <a:rPr lang="en-US" sz="2800" dirty="0"/>
              <a:t> </a:t>
            </a:r>
            <a:r>
              <a:rPr lang="en-US" sz="2800" dirty="0" err="1"/>
              <a:t>arter</a:t>
            </a:r>
            <a:r>
              <a:rPr lang="en-US" sz="2800" dirty="0"/>
              <a:t>, </a:t>
            </a:r>
            <a:r>
              <a:rPr lang="en-US" sz="2800" dirty="0" err="1"/>
              <a:t>kombinationer</a:t>
            </a:r>
            <a:r>
              <a:rPr lang="en-US" sz="2800" dirty="0"/>
              <a:t> </a:t>
            </a:r>
            <a:r>
              <a:rPr lang="en-US" sz="2800" dirty="0" err="1"/>
              <a:t>af</a:t>
            </a:r>
            <a:r>
              <a:rPr lang="en-US" sz="2800" dirty="0"/>
              <a:t> </a:t>
            </a:r>
            <a:r>
              <a:rPr lang="en-US" sz="2800" dirty="0" err="1"/>
              <a:t>arter</a:t>
            </a:r>
            <a:r>
              <a:rPr lang="en-US" sz="2800" dirty="0"/>
              <a:t> </a:t>
            </a:r>
            <a:r>
              <a:rPr lang="en-US" sz="2800" dirty="0" err="1"/>
              <a:t>eller</a:t>
            </a:r>
            <a:r>
              <a:rPr lang="en-US" sz="2800" dirty="0"/>
              <a:t> </a:t>
            </a:r>
            <a:r>
              <a:rPr lang="en-US" sz="2800" dirty="0" err="1"/>
              <a:t>økosystemer</a:t>
            </a:r>
            <a:r>
              <a:rPr lang="en-US" sz="2800" dirty="0"/>
              <a:t>, </a:t>
            </a:r>
            <a:r>
              <a:rPr lang="en-US" sz="2800" dirty="0" err="1"/>
              <a:t>som</a:t>
            </a:r>
            <a:r>
              <a:rPr lang="en-US" sz="2800" dirty="0"/>
              <a:t> er </a:t>
            </a:r>
            <a:r>
              <a:rPr lang="en-US" sz="2800" dirty="0" err="1"/>
              <a:t>vigtige</a:t>
            </a:r>
            <a:r>
              <a:rPr lang="en-US" sz="2800" dirty="0"/>
              <a:t> at </a:t>
            </a:r>
            <a:r>
              <a:rPr lang="en-US" sz="2800" dirty="0" err="1"/>
              <a:t>bevare</a:t>
            </a:r>
            <a:r>
              <a:rPr lang="en-US" sz="2800" dirty="0"/>
              <a:t> for </a:t>
            </a:r>
            <a:r>
              <a:rPr lang="en-US" sz="2800" dirty="0" err="1"/>
              <a:t>fortsat</a:t>
            </a:r>
            <a:r>
              <a:rPr lang="en-US" sz="2800" dirty="0"/>
              <a:t> at </a:t>
            </a:r>
            <a:r>
              <a:rPr lang="en-US" sz="2800" dirty="0" err="1"/>
              <a:t>kunne</a:t>
            </a:r>
            <a:r>
              <a:rPr lang="en-US" sz="2800" dirty="0"/>
              <a:t> </a:t>
            </a:r>
            <a:r>
              <a:rPr lang="en-US" sz="2800" dirty="0" err="1"/>
              <a:t>få</a:t>
            </a:r>
            <a:r>
              <a:rPr lang="en-US" sz="2800" dirty="0"/>
              <a:t> de </a:t>
            </a:r>
            <a:r>
              <a:rPr lang="en-US" sz="2800" dirty="0" err="1"/>
              <a:t>angivne</a:t>
            </a:r>
            <a:r>
              <a:rPr lang="en-US" sz="2800" dirty="0"/>
              <a:t> “</a:t>
            </a:r>
            <a:r>
              <a:rPr lang="en-US" sz="2800" dirty="0" err="1"/>
              <a:t>bidrag</a:t>
            </a:r>
            <a:r>
              <a:rPr lang="en-US" sz="2800" dirty="0"/>
              <a:t>”?</a:t>
            </a:r>
          </a:p>
          <a:p>
            <a:pPr marL="457200" indent="-457200"/>
            <a:endParaRPr lang="en-US" sz="2800" dirty="0"/>
          </a:p>
          <a:p>
            <a:pPr marL="0" indent="0">
              <a:buNone/>
            </a:pPr>
            <a:endParaRPr lang="en-DK" sz="2800" dirty="0"/>
          </a:p>
        </p:txBody>
      </p:sp>
    </p:spTree>
    <p:extLst>
      <p:ext uri="{BB962C8B-B14F-4D97-AF65-F5344CB8AC3E}">
        <p14:creationId xmlns:p14="http://schemas.microsoft.com/office/powerpoint/2010/main" val="329451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9E30D152-26A7-4416-8C32-429C7C27797F}"/>
              </a:ext>
            </a:extLst>
          </p:cNvPr>
          <p:cNvSpPr>
            <a:spLocks noGrp="1"/>
          </p:cNvSpPr>
          <p:nvPr>
            <p:ph type="dt" sz="half" idx="14"/>
          </p:nvPr>
        </p:nvSpPr>
        <p:spPr/>
        <p:txBody>
          <a:bodyPr/>
          <a:lstStyle/>
          <a:p>
            <a:pPr algn="r"/>
            <a:fld id="{9156EC16-5C0F-BD43-9584-B955B5B94F0E}" type="datetime1">
              <a:rPr lang="da-DK" smtClean="0"/>
              <a:t>26-01-2022</a:t>
            </a:fld>
            <a:endParaRPr lang="en-DK" dirty="0"/>
          </a:p>
        </p:txBody>
      </p:sp>
      <p:sp>
        <p:nvSpPr>
          <p:cNvPr id="4" name="Pladsholder til sidefod 3">
            <a:extLst>
              <a:ext uri="{FF2B5EF4-FFF2-40B4-BE49-F238E27FC236}">
                <a16:creationId xmlns:a16="http://schemas.microsoft.com/office/drawing/2014/main" id="{550B34CF-8993-41FF-90E2-6319E9B624FE}"/>
              </a:ext>
            </a:extLst>
          </p:cNvPr>
          <p:cNvSpPr>
            <a:spLocks noGrp="1"/>
          </p:cNvSpPr>
          <p:nvPr>
            <p:ph type="ftr" sz="quarter" idx="15"/>
          </p:nvPr>
        </p:nvSpPr>
        <p:spPr/>
        <p:txBody>
          <a:bodyPr/>
          <a:lstStyle/>
          <a:p>
            <a:pPr algn="l"/>
            <a:r>
              <a:rPr lang="en-US"/>
              <a:t>verdensmålene.dk</a:t>
            </a:r>
            <a:endParaRPr lang="en-DK" dirty="0"/>
          </a:p>
        </p:txBody>
      </p:sp>
      <p:sp>
        <p:nvSpPr>
          <p:cNvPr id="5" name="Pladsholder til slidenummer 4">
            <a:extLst>
              <a:ext uri="{FF2B5EF4-FFF2-40B4-BE49-F238E27FC236}">
                <a16:creationId xmlns:a16="http://schemas.microsoft.com/office/drawing/2014/main" id="{38A9EAAD-551E-4946-9E84-1AC4E1FB3E89}"/>
              </a:ext>
            </a:extLst>
          </p:cNvPr>
          <p:cNvSpPr>
            <a:spLocks noGrp="1"/>
          </p:cNvSpPr>
          <p:nvPr>
            <p:ph type="sldNum" sz="quarter" idx="16"/>
          </p:nvPr>
        </p:nvSpPr>
        <p:spPr/>
        <p:txBody>
          <a:bodyPr/>
          <a:lstStyle/>
          <a:p>
            <a:r>
              <a:rPr lang="en-DK"/>
              <a:t>|  </a:t>
            </a:r>
            <a:fld id="{73361457-7C29-0A44-A4DD-374480AAC2F3}" type="slidenum">
              <a:rPr lang="en-DK" smtClean="0"/>
              <a:pPr/>
              <a:t>9</a:t>
            </a:fld>
            <a:r>
              <a:rPr lang="en-DK"/>
              <a:t>  |</a:t>
            </a:r>
            <a:endParaRPr lang="en-DK" dirty="0"/>
          </a:p>
        </p:txBody>
      </p:sp>
      <p:sp>
        <p:nvSpPr>
          <p:cNvPr id="6" name="Titel 5">
            <a:extLst>
              <a:ext uri="{FF2B5EF4-FFF2-40B4-BE49-F238E27FC236}">
                <a16:creationId xmlns:a16="http://schemas.microsoft.com/office/drawing/2014/main" id="{54012C6E-A0DB-42DD-BCF0-6519FF2D4149}"/>
              </a:ext>
            </a:extLst>
          </p:cNvPr>
          <p:cNvSpPr>
            <a:spLocks noGrp="1"/>
          </p:cNvSpPr>
          <p:nvPr>
            <p:ph type="title"/>
          </p:nvPr>
        </p:nvSpPr>
        <p:spPr/>
        <p:txBody>
          <a:bodyPr/>
          <a:lstStyle/>
          <a:p>
            <a:r>
              <a:rPr lang="da-DK" dirty="0" err="1"/>
              <a:t>Fn’s</a:t>
            </a:r>
            <a:r>
              <a:rPr lang="da-DK" dirty="0"/>
              <a:t> verdensmål og biodiversitet</a:t>
            </a:r>
            <a:endParaRPr lang="en-DK" dirty="0"/>
          </a:p>
        </p:txBody>
      </p:sp>
      <p:sp>
        <p:nvSpPr>
          <p:cNvPr id="17" name="Pladsholder til indhold 16">
            <a:extLst>
              <a:ext uri="{FF2B5EF4-FFF2-40B4-BE49-F238E27FC236}">
                <a16:creationId xmlns:a16="http://schemas.microsoft.com/office/drawing/2014/main" id="{F055F5CA-16D6-43A0-B173-5E51A6FEE5BD}"/>
              </a:ext>
            </a:extLst>
          </p:cNvPr>
          <p:cNvSpPr>
            <a:spLocks noGrp="1"/>
          </p:cNvSpPr>
          <p:nvPr>
            <p:ph sz="quarter" idx="13"/>
          </p:nvPr>
        </p:nvSpPr>
        <p:spPr>
          <a:xfrm>
            <a:off x="550864" y="1773238"/>
            <a:ext cx="3633210" cy="4498686"/>
          </a:xfrm>
        </p:spPr>
        <p:txBody>
          <a:bodyPr>
            <a:normAutofit/>
          </a:bodyPr>
          <a:lstStyle/>
          <a:p>
            <a:r>
              <a:rPr lang="en-US" dirty="0" err="1"/>
              <a:t>Ud</a:t>
            </a:r>
            <a:r>
              <a:rPr lang="en-US" dirty="0"/>
              <a:t> </a:t>
            </a:r>
            <a:r>
              <a:rPr lang="en-US" dirty="0" err="1"/>
              <a:t>af</a:t>
            </a:r>
            <a:r>
              <a:rPr lang="en-US" dirty="0"/>
              <a:t> de 17 </a:t>
            </a:r>
            <a:r>
              <a:rPr lang="en-US" dirty="0" err="1"/>
              <a:t>Verdensmål</a:t>
            </a:r>
            <a:r>
              <a:rPr lang="en-US" dirty="0"/>
              <a:t> for </a:t>
            </a:r>
            <a:r>
              <a:rPr lang="en-US" dirty="0" err="1"/>
              <a:t>bæredygtig</a:t>
            </a:r>
            <a:r>
              <a:rPr lang="en-US" dirty="0"/>
              <a:t> </a:t>
            </a:r>
            <a:r>
              <a:rPr lang="en-US" dirty="0" err="1"/>
              <a:t>udvikling</a:t>
            </a:r>
            <a:r>
              <a:rPr lang="en-US" dirty="0"/>
              <a:t> er det </a:t>
            </a:r>
            <a:r>
              <a:rPr lang="en-US" dirty="0" err="1"/>
              <a:t>kun</a:t>
            </a:r>
            <a:r>
              <a:rPr lang="en-US" dirty="0"/>
              <a:t> </a:t>
            </a:r>
            <a:r>
              <a:rPr lang="en-US" dirty="0" err="1"/>
              <a:t>følgende</a:t>
            </a:r>
            <a:r>
              <a:rPr lang="en-US" dirty="0"/>
              <a:t> </a:t>
            </a:r>
            <a:r>
              <a:rPr lang="en-US" dirty="0" err="1"/>
              <a:t>tre</a:t>
            </a:r>
            <a:r>
              <a:rPr lang="en-US" dirty="0"/>
              <a:t> </a:t>
            </a:r>
            <a:r>
              <a:rPr lang="en-US" dirty="0" err="1"/>
              <a:t>mål</a:t>
            </a:r>
            <a:r>
              <a:rPr lang="en-US" dirty="0"/>
              <a:t>, der </a:t>
            </a:r>
            <a:r>
              <a:rPr lang="en-US" dirty="0" err="1"/>
              <a:t>direkte</a:t>
            </a:r>
            <a:r>
              <a:rPr lang="en-US" dirty="0"/>
              <a:t> </a:t>
            </a:r>
            <a:r>
              <a:rPr lang="en-US" dirty="0" err="1"/>
              <a:t>adresserer</a:t>
            </a:r>
            <a:r>
              <a:rPr lang="en-US" dirty="0"/>
              <a:t> de </a:t>
            </a:r>
            <a:r>
              <a:rPr lang="en-US" dirty="0" err="1"/>
              <a:t>mest</a:t>
            </a:r>
            <a:r>
              <a:rPr lang="en-US" dirty="0"/>
              <a:t> centrale </a:t>
            </a:r>
            <a:r>
              <a:rPr lang="en-US" dirty="0" err="1"/>
              <a:t>biodiversitetsemner</a:t>
            </a:r>
            <a:r>
              <a:rPr lang="en-US" dirty="0"/>
              <a:t>: </a:t>
            </a:r>
          </a:p>
          <a:p>
            <a:r>
              <a:rPr lang="en-US" dirty="0" err="1"/>
              <a:t>Verdensmål</a:t>
            </a:r>
            <a:r>
              <a:rPr lang="en-US" dirty="0"/>
              <a:t> 13</a:t>
            </a:r>
          </a:p>
          <a:p>
            <a:r>
              <a:rPr lang="en-US" dirty="0" err="1"/>
              <a:t>Verdensmål</a:t>
            </a:r>
            <a:r>
              <a:rPr lang="en-US" dirty="0"/>
              <a:t> 14</a:t>
            </a:r>
          </a:p>
          <a:p>
            <a:r>
              <a:rPr lang="en-US" dirty="0" err="1"/>
              <a:t>Verdensmål</a:t>
            </a:r>
            <a:r>
              <a:rPr lang="en-US" dirty="0"/>
              <a:t> 15</a:t>
            </a:r>
          </a:p>
          <a:p>
            <a:pPr marL="0" indent="0">
              <a:buNone/>
            </a:pPr>
            <a:endParaRPr lang="en-DK" dirty="0"/>
          </a:p>
        </p:txBody>
      </p:sp>
      <p:sp>
        <p:nvSpPr>
          <p:cNvPr id="2" name="Rektangel 1">
            <a:extLst>
              <a:ext uri="{FF2B5EF4-FFF2-40B4-BE49-F238E27FC236}">
                <a16:creationId xmlns:a16="http://schemas.microsoft.com/office/drawing/2014/main" id="{016DF664-B1B6-4671-9078-CD8DE37F23D2}"/>
              </a:ext>
            </a:extLst>
          </p:cNvPr>
          <p:cNvSpPr/>
          <p:nvPr/>
        </p:nvSpPr>
        <p:spPr>
          <a:xfrm>
            <a:off x="10602692" y="1773237"/>
            <a:ext cx="1195100" cy="237389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Rektangel 13">
            <a:extLst>
              <a:ext uri="{FF2B5EF4-FFF2-40B4-BE49-F238E27FC236}">
                <a16:creationId xmlns:a16="http://schemas.microsoft.com/office/drawing/2014/main" id="{D78422F9-9CAA-40F1-8561-FBFDB44B15FB}"/>
              </a:ext>
            </a:extLst>
          </p:cNvPr>
          <p:cNvSpPr/>
          <p:nvPr/>
        </p:nvSpPr>
        <p:spPr>
          <a:xfrm>
            <a:off x="10614181" y="4147127"/>
            <a:ext cx="1195100" cy="118485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8" name="Billede 7">
            <a:extLst>
              <a:ext uri="{FF2B5EF4-FFF2-40B4-BE49-F238E27FC236}">
                <a16:creationId xmlns:a16="http://schemas.microsoft.com/office/drawing/2014/main" id="{2077ED91-C864-4C48-851C-3A142162E7F4}"/>
              </a:ext>
            </a:extLst>
          </p:cNvPr>
          <p:cNvPicPr>
            <a:picLocks noChangeAspect="1"/>
          </p:cNvPicPr>
          <p:nvPr/>
        </p:nvPicPr>
        <p:blipFill>
          <a:blip r:embed="rId3"/>
          <a:stretch>
            <a:fillRect/>
          </a:stretch>
        </p:blipFill>
        <p:spPr>
          <a:xfrm>
            <a:off x="4304866" y="1526021"/>
            <a:ext cx="7572375" cy="3914775"/>
          </a:xfrm>
          <a:prstGeom prst="rect">
            <a:avLst/>
          </a:prstGeom>
        </p:spPr>
      </p:pic>
    </p:spTree>
    <p:extLst>
      <p:ext uri="{BB962C8B-B14F-4D97-AF65-F5344CB8AC3E}">
        <p14:creationId xmlns:p14="http://schemas.microsoft.com/office/powerpoint/2010/main" val="2898209818"/>
      </p:ext>
    </p:extLst>
  </p:cSld>
  <p:clrMapOvr>
    <a:masterClrMapping/>
  </p:clrMapOvr>
</p:sld>
</file>

<file path=ppt/theme/theme1.xml><?xml version="1.0" encoding="utf-8"?>
<a:theme xmlns:a="http://schemas.openxmlformats.org/drawingml/2006/main" name="MS-Theme-01">
  <a:themeElements>
    <a:clrScheme name="SDG 15">
      <a:dk1>
        <a:srgbClr val="111111"/>
      </a:dk1>
      <a:lt1>
        <a:srgbClr val="EEEEEE"/>
      </a:lt1>
      <a:dk2>
        <a:srgbClr val="333333"/>
      </a:dk2>
      <a:lt2>
        <a:srgbClr val="F8F8F8"/>
      </a:lt2>
      <a:accent1>
        <a:srgbClr val="56C02B"/>
      </a:accent1>
      <a:accent2>
        <a:srgbClr val="4C9F38"/>
      </a:accent2>
      <a:accent3>
        <a:srgbClr val="3F7E44"/>
      </a:accent3>
      <a:accent4>
        <a:srgbClr val="26BDE2"/>
      </a:accent4>
      <a:accent5>
        <a:srgbClr val="0A97D9"/>
      </a:accent5>
      <a:accent6>
        <a:srgbClr val="00689D"/>
      </a:accent6>
      <a:hlink>
        <a:srgbClr val="56C02B"/>
      </a:hlink>
      <a:folHlink>
        <a:srgbClr val="4C9F38"/>
      </a:folHlink>
    </a:clrScheme>
    <a:fontScheme name="Test">
      <a:majorFont>
        <a:latin typeface="Teko-Regula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D999D3-47E3-DA45-A34D-15718D39A5DC}" vid="{04FAC5F9-21AE-B946-B8C0-EBD3DAE49C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 PP Template 06</Template>
  <TotalTime>407</TotalTime>
  <Words>1290</Words>
  <Application>Microsoft Office PowerPoint</Application>
  <PresentationFormat>Widescreen</PresentationFormat>
  <Paragraphs>105</Paragraphs>
  <Slides>11</Slides>
  <Notes>10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11</vt:i4>
      </vt:variant>
    </vt:vector>
  </HeadingPairs>
  <TitlesOfParts>
    <vt:vector size="18" baseType="lpstr">
      <vt:lpstr>Teko-Regular</vt:lpstr>
      <vt:lpstr>Wingdings</vt:lpstr>
      <vt:lpstr>-apple-system</vt:lpstr>
      <vt:lpstr>Calibri</vt:lpstr>
      <vt:lpstr>Helvetica</vt:lpstr>
      <vt:lpstr>Arial</vt:lpstr>
      <vt:lpstr>MS-Theme-01</vt:lpstr>
      <vt:lpstr>Arktis under forandring</vt:lpstr>
      <vt:lpstr>Biodiversiteten er truet globalt</vt:lpstr>
      <vt:lpstr>Biodiversiteten er truet globalt</vt:lpstr>
      <vt:lpstr>IUCN’s rødliste</vt:lpstr>
      <vt:lpstr>Trusler mod naturen og dens biodiversitet</vt:lpstr>
      <vt:lpstr>Hvordan påvirker tabet af arter menneskeheden?</vt:lpstr>
      <vt:lpstr>Hvordan påvirker tabet af arterne økosystemet og dermed mennesket? </vt:lpstr>
      <vt:lpstr>Hvordan påvirker tabet af arterne økosystemet og dermed mennesket? </vt:lpstr>
      <vt:lpstr>Fn’s verdensmål og biodiversitet</vt:lpstr>
      <vt:lpstr>Bør biodiversitet have sit eget verdensmål?</vt:lpstr>
      <vt:lpstr>Verdensmål 18: biodiversitet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Julie</dc:creator>
  <cp:lastModifiedBy>Julie Lindholm</cp:lastModifiedBy>
  <cp:revision>4</cp:revision>
  <dcterms:created xsi:type="dcterms:W3CDTF">2021-11-25T12:20:26Z</dcterms:created>
  <dcterms:modified xsi:type="dcterms:W3CDTF">2022-01-26T10:20:11Z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a6cde5-7839-4ec4-8d8e-c07bb763d4d9_Enabled">
    <vt:lpwstr>true</vt:lpwstr>
  </property>
  <property fmtid="{D5CDD505-2E9C-101B-9397-08002B2CF9AE}" pid="3" name="MSIP_Label_74a6cde5-7839-4ec4-8d8e-c07bb763d4d9_SetDate">
    <vt:lpwstr>2021-11-25T12:29:37Z</vt:lpwstr>
  </property>
  <property fmtid="{D5CDD505-2E9C-101B-9397-08002B2CF9AE}" pid="4" name="MSIP_Label_74a6cde5-7839-4ec4-8d8e-c07bb763d4d9_Method">
    <vt:lpwstr>Privileged</vt:lpwstr>
  </property>
  <property fmtid="{D5CDD505-2E9C-101B-9397-08002B2CF9AE}" pid="5" name="MSIP_Label_74a6cde5-7839-4ec4-8d8e-c07bb763d4d9_Name">
    <vt:lpwstr>Public</vt:lpwstr>
  </property>
  <property fmtid="{D5CDD505-2E9C-101B-9397-08002B2CF9AE}" pid="6" name="MSIP_Label_74a6cde5-7839-4ec4-8d8e-c07bb763d4d9_SiteId">
    <vt:lpwstr>3c41b599-f42e-41c3-b837-b8a13451b079</vt:lpwstr>
  </property>
  <property fmtid="{D5CDD505-2E9C-101B-9397-08002B2CF9AE}" pid="7" name="MSIP_Label_74a6cde5-7839-4ec4-8d8e-c07bb763d4d9_ActionId">
    <vt:lpwstr>7c749932-66bb-4ee2-8afc-96fda657323a</vt:lpwstr>
  </property>
  <property fmtid="{D5CDD505-2E9C-101B-9397-08002B2CF9AE}" pid="8" name="MSIP_Label_74a6cde5-7839-4ec4-8d8e-c07bb763d4d9_ContentBits">
    <vt:lpwstr>0</vt:lpwstr>
  </property>
</Properties>
</file>